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ink/inkAction1.xml" ContentType="application/vnd.ms-office.inkAction+xml"/>
  <Override PartName="/ppt/ink/inkAction2.xml" ContentType="application/vnd.ms-office.inkAction+xml"/>
  <Override PartName="/ppt/tags/tag5.xml" ContentType="application/vnd.openxmlformats-officedocument.presentationml.tags+xml"/>
  <Override PartName="/ppt/ink/inkAction3.xml" ContentType="application/vnd.ms-office.inkAction+xml"/>
  <Override PartName="/ppt/tags/tag6.xml" ContentType="application/vnd.openxmlformats-officedocument.presentationml.tags+xml"/>
  <Override PartName="/ppt/ink/inkAction4.xml" ContentType="application/vnd.ms-office.inkAction+xml"/>
  <Override PartName="/ppt/tags/tag7.xml" ContentType="application/vnd.openxmlformats-officedocument.presentationml.tags+xml"/>
  <Override PartName="/ppt/ink/inkAction5.xml" ContentType="application/vnd.ms-office.inkAction+xml"/>
  <Override PartName="/ppt/tags/tag8.xml" ContentType="application/vnd.openxmlformats-officedocument.presentationml.tags+xml"/>
  <Override PartName="/ppt/ink/inkAction6.xml" ContentType="application/vnd.ms-office.inkAction+xml"/>
  <Override PartName="/ppt/tags/tag9.xml" ContentType="application/vnd.openxmlformats-officedocument.presentationml.tags+xml"/>
  <Override PartName="/ppt/ink/inkAction7.xml" ContentType="application/vnd.ms-office.inkAction+xml"/>
  <Override PartName="/ppt/tags/tag10.xml" ContentType="application/vnd.openxmlformats-officedocument.presentationml.tags+xml"/>
  <Override PartName="/ppt/ink/inkAction8.xml" ContentType="application/vnd.ms-office.inkAction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ink/inkAction9.xml" ContentType="application/vnd.ms-office.inkAction+xml"/>
  <Override PartName="/ppt/tags/tag13.xml" ContentType="application/vnd.openxmlformats-officedocument.presentationml.tags+xml"/>
  <Override PartName="/ppt/ink/inkAction10.xml" ContentType="application/vnd.ms-office.inkAction+xml"/>
  <Override PartName="/ppt/tags/tag14.xml" ContentType="application/vnd.openxmlformats-officedocument.presentationml.tags+xml"/>
  <Override PartName="/ppt/ink/inkAction11.xml" ContentType="application/vnd.ms-office.inkAction+xml"/>
  <Override PartName="/ppt/tags/tag15.xml" ContentType="application/vnd.openxmlformats-officedocument.presentationml.tags+xml"/>
  <Override PartName="/ppt/ink/inkAction12.xml" ContentType="application/vnd.ms-office.inkAction+xml"/>
  <Override PartName="/ppt/tags/tag16.xml" ContentType="application/vnd.openxmlformats-officedocument.presentationml.tags+xml"/>
  <Override PartName="/ppt/ink/inkAction13.xml" ContentType="application/vnd.ms-office.inkAction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ink/inkAction14.xml" ContentType="application/vnd.ms-office.inkAction+xml"/>
  <Override PartName="/ppt/tags/tag20.xml" ContentType="application/vnd.openxmlformats-officedocument.presentationml.tags+xml"/>
  <Override PartName="/ppt/ink/inkAction15.xml" ContentType="application/vnd.ms-office.inkAction+xml"/>
  <Override PartName="/ppt/tags/tag21.xml" ContentType="application/vnd.openxmlformats-officedocument.presentationml.tags+xml"/>
  <Override PartName="/ppt/ink/inkAction16.xml" ContentType="application/vnd.ms-office.inkAction+xml"/>
  <Override PartName="/ppt/ink/inkAction17.xml" ContentType="application/vnd.ms-office.inkAction+xml"/>
  <Override PartName="/ppt/tags/tag22.xml" ContentType="application/vnd.openxmlformats-officedocument.presentationml.tags+xml"/>
  <Override PartName="/ppt/ink/inkAction18.xml" ContentType="application/vnd.ms-office.inkAction+xml"/>
  <Override PartName="/ppt/tags/tag23.xml" ContentType="application/vnd.openxmlformats-officedocument.presentationml.tags+xml"/>
  <Override PartName="/ppt/ink/inkAction19.xml" ContentType="application/vnd.ms-office.inkAction+xml"/>
  <Override PartName="/ppt/tags/tag24.xml" ContentType="application/vnd.openxmlformats-officedocument.presentationml.tags+xml"/>
  <Override PartName="/ppt/ink/inkAction20.xml" ContentType="application/vnd.ms-office.inkAction+xml"/>
  <Override PartName="/ppt/tags/tag25.xml" ContentType="application/vnd.openxmlformats-officedocument.presentationml.tags+xml"/>
  <Override PartName="/ppt/ink/inkAction21.xml" ContentType="application/vnd.ms-office.inkAction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ink/inkAction22.xml" ContentType="application/vnd.ms-office.inkAction+xml"/>
  <Override PartName="/ppt/tags/tag28.xml" ContentType="application/vnd.openxmlformats-officedocument.presentationml.tags+xml"/>
  <Override PartName="/ppt/ink/inkAction23.xml" ContentType="application/vnd.ms-office.inkAction+xml"/>
  <Override PartName="/ppt/tags/tag29.xml" ContentType="application/vnd.openxmlformats-officedocument.presentationml.tags+xml"/>
  <Override PartName="/ppt/ink/inkAction24.xml" ContentType="application/vnd.ms-office.inkAction+xml"/>
  <Override PartName="/ppt/tags/tag30.xml" ContentType="application/vnd.openxmlformats-officedocument.presentationml.tags+xml"/>
  <Override PartName="/ppt/ink/inkAction25.xml" ContentType="application/vnd.ms-office.inkAction+xml"/>
  <Override PartName="/ppt/tags/tag31.xml" ContentType="application/vnd.openxmlformats-officedocument.presentationml.tags+xml"/>
  <Override PartName="/ppt/ink/inkAction26.xml" ContentType="application/vnd.ms-office.inkAction+xml"/>
  <Override PartName="/ppt/tags/tag32.xml" ContentType="application/vnd.openxmlformats-officedocument.presentationml.tags+xml"/>
  <Override PartName="/ppt/notesSlides/notesSlide1.xml" ContentType="application/vnd.openxmlformats-officedocument.presentationml.notesSlide+xml"/>
  <Override PartName="/ppt/ink/inkAction27.xml" ContentType="application/vnd.ms-office.inkAction+xml"/>
  <Override PartName="/ppt/tags/tag33.xml" ContentType="application/vnd.openxmlformats-officedocument.presentationml.tags+xml"/>
  <Override PartName="/ppt/notesSlides/notesSlide2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ink/inkAction28.xml" ContentType="application/vnd.ms-office.inkAction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3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sldIdLst>
    <p:sldId id="4375" r:id="rId2"/>
    <p:sldId id="257" r:id="rId3"/>
    <p:sldId id="4651" r:id="rId4"/>
    <p:sldId id="4568" r:id="rId5"/>
    <p:sldId id="4569" r:id="rId6"/>
    <p:sldId id="4570" r:id="rId7"/>
    <p:sldId id="4653" r:id="rId8"/>
    <p:sldId id="4654" r:id="rId9"/>
    <p:sldId id="4659" r:id="rId10"/>
    <p:sldId id="4656" r:id="rId11"/>
    <p:sldId id="4690" r:id="rId12"/>
    <p:sldId id="4691" r:id="rId13"/>
    <p:sldId id="4692" r:id="rId14"/>
    <p:sldId id="4657" r:id="rId15"/>
    <p:sldId id="4658" r:id="rId16"/>
    <p:sldId id="4660" r:id="rId17"/>
    <p:sldId id="4661" r:id="rId18"/>
    <p:sldId id="4662" r:id="rId19"/>
    <p:sldId id="4652" r:id="rId20"/>
    <p:sldId id="4571" r:id="rId21"/>
    <p:sldId id="4573" r:id="rId22"/>
    <p:sldId id="4574" r:id="rId23"/>
    <p:sldId id="4575" r:id="rId24"/>
    <p:sldId id="4576" r:id="rId25"/>
    <p:sldId id="4578" r:id="rId26"/>
    <p:sldId id="4594" r:id="rId27"/>
    <p:sldId id="4593" r:id="rId28"/>
    <p:sldId id="4597" r:id="rId29"/>
    <p:sldId id="4596" r:id="rId30"/>
    <p:sldId id="4663" r:id="rId31"/>
    <p:sldId id="4595" r:id="rId32"/>
    <p:sldId id="4664" r:id="rId33"/>
    <p:sldId id="4579" r:id="rId34"/>
    <p:sldId id="4668" r:id="rId35"/>
    <p:sldId id="4669" r:id="rId36"/>
    <p:sldId id="4670" r:id="rId37"/>
    <p:sldId id="4671" r:id="rId38"/>
    <p:sldId id="4694" r:id="rId39"/>
    <p:sldId id="4678" r:id="rId40"/>
    <p:sldId id="4666" r:id="rId41"/>
    <p:sldId id="4673" r:id="rId42"/>
    <p:sldId id="4584" r:id="rId43"/>
    <p:sldId id="4696" r:id="rId44"/>
    <p:sldId id="4676" r:id="rId45"/>
    <p:sldId id="4695" r:id="rId46"/>
    <p:sldId id="4677" r:id="rId47"/>
    <p:sldId id="4679" r:id="rId48"/>
    <p:sldId id="4681" r:id="rId49"/>
    <p:sldId id="4682" r:id="rId50"/>
    <p:sldId id="2763" r:id="rId51"/>
    <p:sldId id="4685" r:id="rId52"/>
    <p:sldId id="4686" r:id="rId53"/>
    <p:sldId id="4687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02B"/>
    <a:srgbClr val="007E39"/>
    <a:srgbClr val="5D2884"/>
    <a:srgbClr val="4A206A"/>
    <a:srgbClr val="DA5800"/>
    <a:srgbClr val="FF6600"/>
    <a:srgbClr val="F2F7FC"/>
    <a:srgbClr val="FF5050"/>
    <a:srgbClr val="D25500"/>
    <a:srgbClr val="FFF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57" autoAdjust="0"/>
    <p:restoredTop sz="94904" autoAdjust="0"/>
  </p:normalViewPr>
  <p:slideViewPr>
    <p:cSldViewPr snapToGrid="0" showGuides="1">
      <p:cViewPr>
        <p:scale>
          <a:sx n="66" d="100"/>
          <a:sy n="66" d="100"/>
        </p:scale>
        <p:origin x="994" y="81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8-07T02:39:15.3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018">
    <iact:property name="dataType"/>
    <iact:actionData xml:id="d0">
      <inkml:trace xmlns:inkml="http://www.w3.org/2003/InkML" xml:id="stk0" contextRef="#ctx0" brushRef="#br0">6026 9241 659 0,'0'0'0'1,"0"0"242"-1,0 0-242 0,0 4 139 0,0-4-139 0,0 3 95 0,0-3-95 0,0 12 97 15,0-12-97-15,0 7 71 0,0-7-71 0,0 14 56 15,0-14-56-15,0 15 52 0,0-15-52 0,0 15 67 15,0-15-67-15,0 27 54 0,0-27-54 0,0 28 37 14,0-28-37-14,0 41 39 0,0-41-39 0,0 47 32 15,0-47-32-14,0 52 20-1,0-52-20 0,0 48 23 16,0-48-23-16,0 47 24 0,0-47-24 0,0 46 17 15,0-46-17-15,0 35 11 0,0-35-11 0,0 38 10 15,0-38-10-14,0 33 8-1,0-33-8 1,0 33 6 14,0-33-6-15,0 29 11 0,0-29-11 0,0 22 8 19,0-22-8-19,0 18 11 0,0-18-11 0,0 15 7 0,0-15-7 0,0 15 4 14,0-15-4-14,0 8 5 0,0-8-5 0,0 7 2 15,0-7-2-15,0 3 5 0,0-3-5 0,0 0 2 14,0 0-2-14,0 0 11 1,0 0-11-1,0 0 17 15,0 0-17-14,0 0 23-1,0 0-23 0,0 0 11 16,0 0-11-16,0 0 14 0,0 0-14 0,0 0 18 14,0 0-18-14,0 8 23 0,0-8-23 0,23 7 21 16,-23-7-21-16,32 9 3 0,-32-9-3 0,41 6 3 15,-41-6-3-15,41 3 1 0,-41-3-1 0,48 4 3 16,-48-4-3-16,54 0 6 0,-54 0-6 0,60 0 6 17,-60 0-6-17,61 0 6 0,-61 0-6 0,63 0 4 14,-63 0-4-14,67 4 5 1,-67-4-5-1,61 4 12 5,-61-4-12-5,67 3 8 8,-67-3-8-7,63 0 5 15,-63 0-5-16,58 4 7 0,-58-4-7 0,60 0 5 16,-60 0-5-16,58 0 7 0,-58 0-7 0,60 0 2 4,-60 0-2-4,64 0 8 14,-64 0-8-14,64 0 4 0,-64 0-4 0,66 0 0 15,-66 0 0-15,67 0 0 0,-67 0 0 0,66 0 0 14,-66 0 0-14,63 0 0 0,-63 0 0 0,65 0 0 16,-65 0 0-16,63 0 0 0,-63 0 0 0,65 0 0 14,-65 0 0-14,67 0 0 0,-67 0 0 0,63 0 0 16,-63 0 0-16,58 0 0 0,-58 0 0 0,56-4 0 15,-56 4 0-14,45 0 0-1,-45 0 0 0,47 0 0 16,-47 0 0-16,40 0 0 0,-40 0 0 0,35 0 0 16,-35 0 0-16,46 0 0 0,-46 0 0 0,40 0 0 3,-40 0 0 7,44 0 0-9,-44 0 0-1,44 0 0 20,-44 0 0-20,47 0 0 0,-47 0 0 0,46 0 0 0,-46 0 0 0,46-3 0 11,-46 3 0-11,49 0 0 19,-49 0 0-19,55 0 0 1,-55 0 0-1,56-4 0 0,-56 4 0 0,51 0 0 16,-51 0 0-16,48-4 0 0,-48 4 0 0,46-7 0 13,-46 7 0-13,46 0 0 0,-46 0 0 0,39-4 0 16,-39 4 0-16,41-2 0 0,-41 2 0 0,41-5 0 14,-41 5 0-14,41-7 0 0,-41 7 0 1,45-8 0 14,-45 8 0-15,35-4 0 0,-35 4 0 0,41-7 0 16,-41 7 0-16,41-3 0 0,-41 3 0 0,40 0 0 16,-40 0 0-16,47 0 0 0,-47 0 0 0,45 0 0 14,-45 0 0-14,51 0 0 0,-51 0 0 1,53 0 0 14,-53 0 0-15,51 0 0 0,-51 0 0 0,53 0 0 19,-53 0 0-18,56 0 0-1,-56 0 0 0,57 0 0 0,-57 0 0 0,54 0 0 13,-54 0 0-13,53 0 0 0,-53 0 0 0,58 0 0 17,-58 0 0-17,55 0 0 0,-55 0 0 1,51 0 0 12,-51 0 0-13,49 0 0 0,-49 0 0 0,46 0-3 17,-46 0 3-17,40 0-7 0,-40 0 7 0,39 0-2 13,-39 0 2-13,36 0-2 0,-36 0 2 0,29 3-5 17,-29-3 5-17,34 4-5 0,-34-4 5 0,29 0-4 13,-29 0 4-12,32 3-4-1,-32-3 4 0,38 4-6 17,-38-4 6-17,32 4-5 0,-32-4 5 0,34 4-6 15,-34-4 6-15,33 3-2 0,-33-3 2 1,34 0-8 4,-34 0 8-4,27 4 0 7,-27-4 0-8,27 5-10 17,-27-5 10-17,26 2-6 0,-26-2 6 0,22 7-1 3,-22-7 1-2,24 4-2 12,-24-4 2-12,27 4-4-1,-27-4 4 2,26 7-8 10,-26-7 8-12,26 4-2 1,-26-4 2-1,30 5-6 11,-30-5 6-10,33 6-6 1,-33-6 6-1,29 3-5 13,-29-3 5-13,36 6-10-1,-36-6 10 0,37 2-9 15,-37-2 9-15,38 0-11 0,-38 0 11 0,29 0-9 15,-29 0 9-15,34 4-1 0,-34-4 1 0,29 3-1 16,-29-3 1-16,29 0-4 0,-29 0 4 0,24 0-3 18,-24 0 3-17,27 0-2 0,-27 0 2-1,22 0-1 3,-22 0 1-2,22 0 0 6,-22 0 0-7,21 0-4 16,-21 0 4-16,20 0-5 0,-20 0 5 0,23 0-2 16,-23 0 2-16,18 0 0 0,-18 0 0 0,14 0-2 3,-14 0 2-3,7 0-4 11,-7 0 4-10,8 0 0 4,-8 0 0-5,7 0-1 9,-7 0 1-9,7 0 0 19,-7 0 0-19,12 0-8 1,-12 0 8-1,12 0-7 0,-12 0 7 0,20 0-4 15,-20 0 4-15,22 0-7 0,-22 0 7 0,23 0-5 16,-23 0 5-16,20 0 0 0,-20 0 0 0,14 0 0 14,-14 0 0-14,10 0 0 0,-10 0 0 0,10 0-2 15,-10 0 2-15,5 0 0 0,-5 0 0 0,7 0 1 14,-7 0-1-13,7 0 0-1,-7 0 0 0,3 0 0 15,-3 0 0-15,0 0 1 0,0 0-1 0,0 0 2 18,0 0-2-18,0 0 0 0,0 0 0 0,0 0-3 12,0 0 3-11,0 0-1-1,0 0 1 0,0 0-1 15,0 0 1-14,0 0-3-1,0 0 3 0,0 0-4 16,0 0 4-16,0 0-3 0,0 0 3 0,0 0-4 18,0 0 4-17,0 0-4-1,0 0 4 0,0 0-4 0,0 0 4 0,0 0-4 16,0 0 4-16,0 0-6 0,0 0 6 0,0 0-6 14,0 0 6-14,0-29-14 0,0 29 14 0,0-55-23 13,0 55 23-12,0-71-14 0,0 71 14-1,0-83 0 14,0 83 0-14,0-93 2 0,0 93-2 0,0-96 4 15,0 96-4-15,0-90 2 0,0 90-2 0,0-86 3 16,0 86-3-16,0-70 1 0,0 70-1 0,0-48 0 16,0 48 0-16,0-33 0 0,0 33 0 0,6-18 0 15,-6 18 0-15,0-4 0 0,0 4 0 0,0-3-1 16,0 3 1-16,0 0-13 0,0 0 13 0,0-4-43 16,0 4 43-16,0-4-179 0,0 4 179 0,0 0-333 15,0 0 333-15,0 0-802 0,0 0 802 1</inkml:trace>
    </iact:actionData>
  </iact:action>
  <iact:action type="add" startTime="12355">
    <iact:property name="dataType"/>
    <iact:actionData xml:id="d1">
      <inkml:trace xmlns:inkml="http://www.w3.org/2003/InkML" xml:id="stk1" contextRef="#ctx0" brushRef="#br0">8722 7943 539 0,'0'0'0'1,"0"0"188"-1,0 0-188 0,0 0 137 3,0 0-137-3,0 0 128 16,0 0-128-16,0 0 91 0,0 0-91 0,0 0 51 16,0 0-51-16,0 0 38 0,0 0-38 0,0 0 32 16,0 0-32-16,0 0 35 0,0 0-35 0,0 0 22 13,0 0-22-13,16 0 29 0,-16 0-29 0,0 0 32 17,0 0-32-17,0 0 40 0,0 0-40 0,0 0 51 20,0 0-51-20,-9 3 54 0,9-3-54 0,-25 7 34 0,25-7-34 0,-36 8 25 11,36-8-25-11,-45 11 28 19,45-11-28-19,-54 14 14 0,54-14-14 0,-57 15 18 0,57-15-18 0,-58 15 9 14,58-15-9-14,-56 11 5 0,56-11-5 0,-51 11 6 16,51-11-6-16,-48 11 3 0,48-11-3 0,-44 9 6 14,44-9-6-14,-36 6 1 0,36-6-1 0,-34 7 5 17,34-7-5-17,-29 5 1 0,29-5-1 0,-34 2 3 13,34-2-3-13,-29 4 3 1,29-4-3-1,-33 3 6 16,33-3-6-16,-32 6 7 0,32-6-7 0,-31 2 5 15,31-2-5-15,-32 7 7 0,32-7-7 0,-29 5 4 15,29-5-4-14,-31 0 4-1,31 0-4 0,-29 4 0 15,29-4 0-15,-24 2 1 0,24-2-1 0,-15 4 1 21,15-4-1-21,-16 0 0 0,16 0 0 0,-15 0 0 0,15 0 0 0,-14 0 0 11,14 0 0-11,-12 3 1 19,12-3-1-19,-6 6 0 0,6-6 0 0,-7 0 0 0,7 0 0 0,-7 2 1 14,7-2-1-14,0 0-1 0,0 0 1 0,-2 0 1 16,2 0-1-16,-3 0 0 0,3 0 0 0,-4 0 0 14,4 0 0-14,0 0 1 0,0 0-1 0,0 0 0 16,0 0 0-16,0 0 2 0,0 0-2 0,0 0-2 15,0 0 2-15,0 0 3 0,0 0-3 0,0 0-2 15,0 0 2-15,0 0 2 0,0 0-2 0,0 0-2 16,0 0 2-16,0 0 0 0,0 0 0 0,0 0 0 16,0 0 0-16,0 0 1 0,0 0-1 0,0 0 1 15,0 0-1-15,0 0 0 0,0 0 0 0,0 4 0 15,0-4 0-15,0 3 0 0,0-3 0 0,0 15 1 20,0-15-1-20,0 18 2 0,0-18-2 0,0 33 0 0,0-33 0 0,0 39 0 16,0-39 0-16,0 35 0 0,0-35 0 0,0 45 0 15,0-45 0-15,0 48 1 0,0-48-1 0,0 47 0 13,0-47 0-13,0 52 2 0,0-52-2 0,0 44 0 16,0-44 0-16,0 41 6 0,0-41-6 0,0 40 6 18,0-40-6-18,0 41 9 0,0-41-9 0,-3 43 8 13,3-43-8-13,-3 45 10 0,3-45-10 0,0 40 5 14,0-40-5-14,-6 38 4 0,6-38-4 0,0 36 4 16,0-36-4-16,-3 36 3 0,3-36-3 0,0 33 3 15,0-33-3-14,0 30 3-1,0-30-3 0,0 27 7 16,0-27-7-16,0 20 6 0,0-20-6 0,0 19 7 15,0-19-7-15,0 15 9 0,0-15-9 0,0 14 7 15,0-14-7-14,0 15 9-1,0-15-9 0,0 16 8 18,0-16-8-18,0 14 3 0,0-14-3 0,0 11 1 0,0-11-1 0,0 10 3 16,0-10-3-16,0 8 0 0,0-8 0 0,0 0 2 16,0 0-2-16,0 0 0 0,0 0 0 0,0 0 2 15,0 0-2-15,0 0 0 0,0 0 0 0,0 5 0 14,0-5 0-14,0 0 2 0,0 0-2 0,0 0 1 16,0 0-1-16,0 0 0 0,0 0 0 0,0 0 0 15,0 0 0-15,0 2 1 0,0-2-1 0,0 12 1 14,0-12-1-14,0 11-1 0,0-11 1 0,0 15-1 16,0-15 1-16,0 14 0 0,0-14 0 0,0 12 0 17,0-12 0-17,0 10 0 0,0-10 0 0,0 7-1 14,0-7 1-14,0 8 0 0,0-8 0 0,0 0-1 17,0 0 1-17,0 4 1 0,0-4-1 0,0 0 1 18,0 0-1-18,0 0 0 0,0 0 0 0,0 0 0 0,0 0 0 0,0 0 0 14,0 0 0-14,0 0 2 0,0 0-2 0,0 0 0 16,0 0 0-16,0 0 0 0,0 0 0 0,0 0 0 14,0 0 0-14,0 0 0 0,0 0 0 0,0 0 0 17,0 0 0-17,0 0 0 0,0 0 0 0,0 0-1 13,0 0 1-13,0 0 2 0,0 0-2 0,0 0-1 17,0 0 1-17,0 0 0 0,0 0 0 0,0 0 0 15,0 0 0-15,0 0 0 1,0 0 0-1,0 0 1 15,0 0-1-15,0 0-1 0,0 0 1 0,0 0 2 15,0 0-2-15,0 0 0 0,0 0 0 0,0 0 0 16,0 0 0-16,0 4-1 0,0-4 1 0,3 7 0 20,-3-7 0-20,21 7 0 0,-21-7 0 0,29 3 1 0,-29-3-1 0,27 5 2 11,-27-5-2-11,41 0-1 16,-41 0 1-16,45 0 1 0,-45 0-1 1,47 0 0 0,-47 0 0-1,53 0 1 16,-53 0-1-16,51 0 0 0,-51 0 0 0,45 0 2 14,-45 0-2-14,42 0 1 0,-42 0-1 0,38 0 1 17,-38 0-1-17,32 0 2 0,-32 0-2 0,31-5 3 14,-31 5-3-14,29 0 2 0,-29 0-2 0,33 0 1 17,-33 0-1-17,30-3 1 0,-30 3-1 0,33-4 2 15,-33 4-2-15,32 0 1 0,-32 0-1 0,34-3 0 15,-34 3 0-14,31-4 0-1,-31 4 0 0,31-3 1 14,-31 3-1-14,25 0 1 0,-25 0-1 0,22-4 0 16,-22 4 0-16,19-4 0 0,-19 4 0 0,16 0 2 15,-16 0-2-15,10 0 0 0,-10 0 0 0,12 0 1 16,-12 0-1-16,3 0 1 0,-3 0-1 0,7 0 2 19,-7 0-2-19,3 0 2 0,-3 0-2 0,5 0 2 0,-5 0-2 0,0 0 0 14,0 0 0-14,0 0 1 0,0 0-1 0,0 0 0 18,0 0 0-18,0 0 0 0,0 0 0 0,0 0 1 11,0 0-1-11,0 0 0 1,0 0 0-1,0 0 0 15,0 0 0-15,0 0 1 0,0 0-1 0,0 0 0 16,0 0 0-16,0 0 1 0,0 0-1 0,0 0 0 16,0 0 0-16,0 0 0 0,0 0 0 0,0 0 0 14,0 0 0-14,0 0 0 0,0 0 0 0,0 0-1 16,0 0 1-15,0 0-1-1,0 0 1 0,0 0 0 14,0 0 0-13,0 0 0-1,0 0 0 0,0 0 0 15,0 0 0-15,0 0 0 0,0 0 0 0,0-3 1 21,0 3-1-21,0 0-1 0,0 0 1 0,0 0 1 0,0 0-1 0,0 0-1 12,0 0 1-12,0 0 1 17,0 0-1-17,4 0-1 0,-4 0 1 0,0 0 0 0,0 0 0 0,0 0-1 16,0 0 1-16,0 0-2 0,0 0 2 0,0 0-1 14,0 0 1-14,0 0 0 0,0 0 0 0,0 0-3 15,0 0 3-14,0-5-1-1,0 5 1 0,0 0-4 13,0 0 4-13,0-10-2 0,0 10 2 0,0-19-4 17,0 19 4-17,7-21-1 0,-7 21 1 0,3-26-1 15,-3 26 1-15,4-26 0 0,-4 26 0 0,0-15-2 16,0 15 2-16,0-18 0 0,0 18 0 0,0-22-2 16,0 22 2-16,0-23-1 0,0 23 1 0,0-25 0 21,0 25 0-21,0-23-1 0,0 23 1 0,0-21 0 0,0 21 0 0,0-27 0 13,0 27 0-13,0-18 0 0,0 18 0 0,0-26-1 14,0 26 1-14,0-22 0 0,0 22 0 0,0-21 0 16,0 21 0-16,0-23-2 0,0 23 2 0,0-18-4 14,0 18 4-14,0-21-5 0,0 21 5 0,0-24-4 18,0 24 4-18,0-29-4 0,0 29 4 0,0-25-4 13,0 25 4-13,0-27-4 0,0 27 4 0,0-33-1 16,0 33 1-16,0-25 0 1,0 25 0-1,0-34-1 14,0 34 1-13,0-28 0-1,0 28 0 0,0-26 0 6,0 26 0-6,0-27 0 10,0 27 0-10,0-17 1 13,0 17-1-13,0-16-1 0,0 16 1 1,0-10 0 17,0 10 0-18,0-11 0 0,0 11 0 0,0-12 0 18,0 12 0-17,0-10 0-1,0 10 0 0,0-15 0 0,0 15 0 0,0-18 0 14,0 18 0-14,0-23 0 0,0 23 0 0,0-21 0 16,0 21 0-16,0-23 0 0,0 23 0 0,0-21 1 14,0 21-1-14,0-18 0 0,0 18 0 0,0-15 0 16,0 15 0-16,0-4 1 0,0 4-1 0,0-8 0 16,0 8 0-16,0-6 0 0,0 6 0 0,0-9 0 13,0 9 0-13,0-10 0 0,0 10 0 0,0-14 0 15,0 14 0-15,0-9 0 0,0 9 0 0,0-6 0 17,0 6 0-17,0-9 0 0,0 9 0 0,0-3 0 14,0 3 0-13,0-4 0-1,0 4 0 0,0 0 0 15,0 0 0-15,0 0 0 0,0 0 0 0,0 0-1 16,0 0 1-16,0 0 0 0,0 0 0 0,0 0-18 16,0 0 18-16,0 0-104 0,0 0 104 0,0 0-186 15,0 0 186-15,0 0-263 0,0 0 263 0,0 0-951 29,0 0 951-29</inkml:trace>
    </iact:actionData>
  </iact:action>
  <iact:action type="add" startTime="29653">
    <iact:property name="dataType"/>
    <iact:actionData xml:id="d2">
      <inkml:trace xmlns:inkml="http://www.w3.org/2003/InkML" xml:id="stk2" contextRef="#ctx0" brushRef="#br0">22608 8476 56 0,'0'0'0'1,"0"0"742"-1,0 0-742 0,0 0 140 0,0 0-140 0,0 0 158 0,0 0-158 0,0 0 97 17,0 0-97-17,0 0 74 0,0 0-74 0,0 0 65 16,0 0-65-16,0 0 79 0,0 0-79 1,0 0 75 18,0 0-75-19,0 0 44 0,0 0-44 0,0 0 37 0,0 0-37 0,0 0 22 13,0 0-22-13,0 0 24 17,0 0-24-17,4 162 16 0,-4-162-16 0,0 29 11 0,0-29-11 0,0 31 14 17,0-31-14-17,0 21 12 0,0-21-12 0,0 14 16 13,0-14-16-13,0 7 16 0,0-7-16 1,0 6 13 14,0-6-13-15,0 0 13 0,0 0-13 0,0 0 14 14,0 0-14-14,3 0 10 0,-3 0-10 0,3 0 8 17,-3 0-8-17,12 0 12 0,-12 0-12 0,14 0 13 13,-14 0-13-13,22 0 8 0,-22 0-8 0,31 0 9 16,-31 0-9-16,32 0 2 0,-32 0-2 0,36 0 6 16,-36 0-6-16,43 0 11 0,-43 0-11 0,46-13 13 14,-46 13-13-14,44-14 11 0,-44 14-11 0,48-12 12 22,-48 12-12-22,46-9 11 0,-46 9-11 0,46-9 8 0,-46 9-8 0,46-11 5 10,-46 11-5-10,50-13 10 17,-50 13-10-17,44-12 3 0,-44 12-3 0,51-12 6 18,-51 12-6-18,52-10 5 0,-52 10-5 0,47-12 7 0,-47 12-7 0,53-11 7 16,-53 11-7-16,48-10 10 0,-48 10-10 0,44-8 12 16,-44 8-12-16,48-11 5 0,-48 11-5 0,46-12 5 14,-46 12-5-14,41-7 3 0,-41 7-3 0,41-7 6 13,-41 7-6-12,32-3 5-1,-32 3-5 0,38-4 8 16,-38 4-8-16,32-4 6 0,-32 4-6 0,38-8 6 17,-38 8-6-17,34-3 8 0,-34 3-8 0,39-4 6 8,-39 4-6-8,40 0 8 7,-40 0-8-7,37 0 6 14,-37 0-6-14,41-3 7 0,-41 3-7 0,41 0 1 17,-41 0-1-17,36 0 3 0,-36 0-3 0,34 0 0 15,-34 0 0-15,29 0 1 0,-29 0-1 0,26-5 0 16,-26 5 0-16,25 0 1 0,-25 0-1 0,26-2 1 17,-26 2-1-17,24 0 0 0,-24 0 0 0,32 0-2 0,-32 0 2 0,26 0-10 16,-26 0 10-16,25 0-2 0,-25 0 2 0,26 0 2 15,-26 0-2-15,25 0 1 0,-25 0-1 0,26 0 0 15,-26 0 0-14,26 0-1-1,-26 0 1 0,25 0-4 15,-25 0 4-15,26 0-2 0,-26 0 2 0,25 0-1 14,-25 0 1-14,26 0-1 0,-26 0 1 0,22 0-4 16,-22 0 4-16,22 0-5 0,-22 0 5 0,26 0-7 16,-26 0 7-16,19 0-9 0,-19 0 9 0,20 0-4 14,-20 0 4-14,24 0-5 0,-24 0 5 0,22 0-4 17,-22 0 4-17,19 0-3 0,-19 0 3 0,14 0-1 20,-14 0 1-20,15 0-2 0,-15 0 2 0,7 0 2 0,-7 0-2 0,8 0-2 13,-8 0 2-13,4 0 0 0,-4 0 0 0,2 0 0 16,-2 0 0-15,0 0-1-1,0 0 1 0,0 0-1 13,0 0 1-13,0 0-1 0,0 0 1 0,5 0-2 16,-5 0 2-16,0 0-1 0,0 0 1 0,0 0-1 14,0 0 1-13,0 0-1-1,0 0 1 0,0 0-1 16,0 0 1-16,0 0 0 0,0 0 0 0,0 0 0 14,0 0 0-13,0 0-1-1,0 0 1 0,1 0-1 15,-1 0 1-15,14 0 0 0,-14 0 0 0,10 0-2 15,-10 0 2-15,7 0-2 0,-7 0 2 0,9 0-1 16,-9 0 1-16,3 0 1 0,-3 0-1 0,7 2-1 16,-7-2 1-16,3 0-2 0,-3 0 2 0,0 0-2 15,0 0 2-15,5 0-5 0,-5 0 5 0,4 0-4 19,-4 0 4-19,7 0-5 0,-7 0 5 0,3 0 0 0,-3 0 0 0,3 0 0 16,-3 0 0-16,0 0 0 0,0 0 0 0,0 0 0 14,0 0 0-14,0 0 0 0,0 0 0 0,0 0-1 16,0 0 1-16,0 0 0 0,0 0 0 0,0 0 0 14,0 0 0-14,0 0 0 0,0 0 0 0,0 0 1 15,0 0-1-14,0 0-1-1,0 0 1 0,0 0 1 14,0 0-1-14,0 0 0 0,0 0 0 0,0 0 1 16,0 0-1-16,0 0-1 0,0 0 1 0,0 0 1 16,0 0-1-16,0 5 0 0,0-5 0 0,9 3 0 16,-9-3 0-16,9 4 0 0,-9-4 0 0,17 8-1 15,-17-8 1-15,13 7-4 0,-13-7 4 0,9 4-1 17,-9-4 1-17,7 0-2 0,-7 0 2 0,3 3 0 18,-3-3 0-18,7 4-4 0,-7-4 4 0,8 3-4 0,-8-3 4 0,4 5-8 14,-4-5 8-14,3 0-13 0,-3 0 13 0,0 0-9 16,0 0 9-16,0 0-6 0,0 0 6 0,0 0-3 14,0 0 3-14,0 0-7 1,0 0 7-1,0 0-10 15,0 0 10-14,0 0-6-1,0 0 6 0,0-5-7 14,0 5 7-14,4-43-7 0,-4 43 7 0,3-64 0 15,-3 64 0-15,5-62 0 0,-5 62 0 0,0-66 3 16,0 66-3-16,0-63-1 0,0 63 1 0,0-57 1 15,0 57-1-15,2-57 0 0,-2 57 0 0,5-39 2 16,-5 39-2-16,2-31 0 0,-2 31 0 0,5-14 4 15,-5 14-4-14,0-4 0-1,0 4 0 0,0 0 1 19,0 0-1-19,0 0 3 0,0 0-3 0,0 0 0 0,0 0 0 0,0 0-53 11,0 0 53-11,0 0-140 20,0 0 140-20,0 18-281 0,0-18 281 0,0 22-412 0,0-22 412 0</inkml:trace>
    </iact:actionData>
  </iact:action>
  <iact:action type="add" startTime="33701">
    <iact:property name="dataType"/>
    <iact:actionData xml:id="d3">
      <inkml:trace xmlns:inkml="http://www.w3.org/2003/InkML" xml:id="stk3" contextRef="#ctx0" brushRef="#br0">20997 8339 429 0,'0'0'0'0,"0"0"148"0,0 0-148 0,0 0 138 18,0 0-138-18,0 0 155 0,0 0-155 0,0 0 159 0,0 0-159 0,0 0 145 16,0 0-145-16,0 0 121 0,0 0-121 0,0 0 117 15,0 0-117-15,0 0 106 0,0 0-106 0,217-44 74 17,-217 44-74-17,58 0 63 0,-58 0-63 0,67 0 57 14,-67 0-57-14,77 9 43 1,-77-9-43-1,92 14 28 13,-92-14-28-13,104 11 20 0,-104-11-20 0,117 10 15 17,-117-10-15-17,125 8 20 0,-125-8-20 0,116 7 16 16,-116-7-16-16,116 4 12 0,-116-4-12 0,96 0 22 4,-96 0-22-4,76 4 22 15,-76-4-22-15,55 0 22 0,-55 0-22 0,38 4 17 14,-38-4-17-14,15 6 20 0,-15-6-20 0,7 5 13 16,-7-5-13-16,0 3 16 0,0-3-16 0,0 5 6 14,0-5-6-14,0 2 6 0,0-2-6 0,-16 12 5 17,16-12-5-17,-70 14 1 0,70-14-1 1,-102 23 0 11,102-23 0-12,-128 17 0 0,128-17 0 0,-130 16-3 16,130-16 3-16,-131 0-2 0,131 0 2 0,-131 0-1 16,131 0 1-16,-122 0-1 0,122 0 1 0,-105 0 0 16,105 0 0-16,-99 0 0 0,99 0 0 0,-80 0 0 15,80 0 0-15,-70 0-1 0,70 0 1 0,-52 0 0 15,52 0 0-15,-37 0 0 0,37 0 0 0,-22 0-4 16,22 0 4-16,-7 0-3 0,7 0 3 0,0 0-2 20,0 0 2-20,0 0 0 0,0 0 0 0,0 0 1 0,0 0-1 0,22 22 0 15,-22-22 0-15,51 28-25 0,-51-28 25 0,74 31-5 17,-74-31 5-17,85 22-3 0,-85-22 3 0,84 18-2 13,-84-18 2-13,85 11-1 0,-85-11 1 0,70 7 0 15,-70-7 0-15,58 9 0 0,-58-9 0 0,41 0 0 14,-41 0 0-14,24 2 0 0,-24-2 0 0,6 4 0 16,-6-4 0-16,7 0 0 0,-7 0 0 0,0 3 0 15,0-3 0-14,0 0-1-1,0 0 1 0,0 0-5 15,0 0 5-15,-30 0-7 0,30 0 7 0,-58 0-4 15,58 0 4-15,-67 0 0 0,67 0 0 0,-65 0 0 16,65 0 0-16,-49 0 0 1,49 0 0-1,-33 0 0 16,33 0 0-16,-19 0 0 0,19 0 0 0,-3 0 0 15,3 0 0-15,0 0 1 0,0 0-1 0,0 0 1 2,0 0-1-2,10 0 5 16,-10 0-5-16,57 8 8 0,-57-8-8 0,76 15 0 15,-76-15 0-15,81 18 1 0,-81-18-1 0,78 15 3 16,-78-15-3-16,58 11 1 0,-58-11-1 0,36 11 3 14,-36-11-3-14,19 3 4 0,-19-3-4 0,8 8 1 15,-8-8-1-14,0 4 0-1,0-4 0 0,0 0-2 15,0 0 2-15,0 12-1 0,0-12 1 0,-37 15-5 14,37-15 5-14,-62 20-2 0,62-20 2 0,-82 22-1 16,82-22 1-16,-73 18-1 0,73-18 1 0,-60 15-1 16,60-15 1-16,-47 12 0 0,47-12 0 0,-29 8 0 20,29-8 0-20,-14 4 1 0,14-4-1 0,-7 2 2 0,7-2-2 0,0 0 2 11,0 0-2-11,0 12 5 19,0-12-5-19,29 21 6 0,-29-21-6 0,55 22 8 0,-55-22-8 0,63 26 0 16,-63-26 0-16,58 18 1 0,-58-18-1 0,48 8 0 14,-48-8 0-14,25 7 0 0,-25-7 0 0,12 4 1 13,-12-4-1-13,0 4 0 17,0-4 0-17,0 0 0 0,0 0 0 0,0 4-2 0,0-4 2 0,0 4-3 16,0-4 3-16,-15 7-1 0,15-7 1 0,-45 10-1 14,45-10 1-14,-53 12-1 0,53-12 1 0,-42 11 0 17,42-11 0-16,-29 8-1-1,29-8 1 0,-16 2 2 13,16-2-2-12,-5 5 1-1,5-5-1 0,0 0 0 14,0 0 0-14,0 0-2 0,0 0 2 0,0 0-9 22,0 0 9-22,0 0-40 0,0 0 40 0,0 0-103 0,0 0 103 0,0 0-168 10,0 0 168-9,0 0-309 18,0 0 309-19,0 10-486 0,0-10 486 0</inkml:trace>
    </iact:actionData>
  </iact:action>
  <iact:action type="add" startTime="44958">
    <iact:property name="dataType"/>
    <iact:actionData xml:id="d4">
      <inkml:trace xmlns:inkml="http://www.w3.org/2003/InkML" xml:id="stk4" contextRef="#ctx0" brushRef="#br0">14476 4090 602 0,'0'0'0'1,"0"0"274"-1,0 0-274 0,0 0 119 3,0 0-119-3,0 0 118 7,0 0-118-7,0 0 75 16,0 0-75-16,0 0 73 0,0 0-73 0,0 0 52 14,0 0-52-14,0 0 57 0,0 0-57 0,0 0 43 16,0 0-43-16,2 214 53 0,-2-214-53 1,0 36 38 14,0-36-38-15,0 49 30 0,0-49-30 0,0 48 31 15,0-48-31-15,0 47 17 0,0-47-17 0,0 41 17 16,0-41-17-16,0 28 15 0,0-28-15 0,0 23 12 19,0-23-12-19,0 8 15 0,0-8-15 0,0 2 14 0,0-2-14 0,0 0 15 14,0 0-15-13,0 0 13-1,0 0-13 0,6 0 15 19,-6 0-15-19,21 0 7 0,-21 0-7 0,19 0 13 14,-19 0-13-14,17-10 18 0,-17 10-18 0,19-7 22 13,-19 7-22-13,25-11 20 0,-25 11-20 0,26-5 23 15,-26 5-23-15,30-2 22 0,-30 2-22 0,29-5 21 15,-29 5-21-15,33-8 19 0,-33 8-19 0,31-10 15 15,-31 10-15-15,32-10 14 0,-32 10-14 0,29-13 12 23,-29 13-12-23,29-2 11 0,-29 2-11 0,31-8 11 0,-31 8-11 0,27-4 16 8,-27 4-16-8,29 0 12 16,-29 0-12-16,36-4 13 0,-36 4-13 0,36-7 11 17,-36 7-11-17,41-8 10 0,-41 8-10 0,41-6 11 18,-41 6-11-18,42-4 11 0,-42 4-11 0,41-5 13 0,-41 5-13 0,45 0 8 14,-45 0-8-14,41 0 9 0,-41 0-9 0,39 0 7 16,-39 0-7-16,36 0 0 0,-36 0 0 0,34 0 0 15,-34 0 0-15,34 0 0 0,-34 0 0 0,29 0 0 16,-29 0 0-16,31 0 0 0,-31 0 0 0,32 0 0 13,-32 0 0-13,29 0 0 0,-29 0 0 0,29 0 0 17,-29 0 0-17,29 0 0 0,-29 0 0 0,26 0 0 14,-26 0 0-14,27 0 0 0,-27 0 0 0,26 0 0 16,-26 0 0-16,22 0 0 0,-22 0 0 0,29 13 0 15,-29-13 0-15,27 7 0 0,-27-7 0 0,29 10 0 16,-29-10 0-16,32 8 0 1,-32-8 0-1,31 4 0 19,-31-4 0-19,34 4 0 0,-34-4 0 0,38 2 0 0,-38-2 0 0,37 5 0 12,-37-5 0-12,36 0 0 18,-36 0 0-18,38 3 0 0,-38-3 0 0,30 5 0 0,-30-5 0 0,43 0 0 14,-43 0 0-14,33 0 0 0,-33 0 0 0,37 0 0 16,-37 0 0-16,36 0 0 0,-36 0 0 0,34 0 0 14,-34 0 0-14,31 0 0 0,-31 0 0 0,34 0 0 16,-34 0 0-16,37 0 0 0,-37 0 0 0,33 0 0 16,-33 0 0-16,37 2 0 0,-37-2 0 0,33 0 0 16,-33 0 0-16,37 0 0 0,-37 0 0 0,36 0 0 15,-36 0 0-15,41 0 0 0,-41 0 0 0,41 0 0 15,-41 0 0-15,36 0 0 0,-36 0 0 0,37 0 0 20,-37 0 0-20,31 0 0 0,-31 0 0 0,39 0 0 0,-39 0 0 0,33 0 0 16,-33 0 0-16,37 0 0 0,-37 0 0 0,38 8 0 11,-38-8 0-11,36 8 0 19,-36-8 0-19,41 7 0 0,-41-7 0 0,39 3 0 0,-39-3 0 0,41 5 0 14,-41-5 0-14,37 7 0 0,-37-7 0 0,36 11 0 16,-36-11 0-16,34 15 0 0,-34-15 0 0,26 10 0 15,-26-10 0-15,17 11 0 0,-17-11 0 0,9 4 0 15,-9-4 0-15,6 0 0 0,-6 0 0 0,4 4 0 16,-4-4 0-16,0 0 0 0,0 0 0 0,5 0 0 15,-5 0 0-15,0 0 0 0,0 0 0 0,3 0 0 15,-3 0 0-15,0 0 0 0,0 0 0 0,2 0 0 15,-2 0 0-15,0 0 0 1,0 0 0-1,0 0 0 16,0 0 0-16,0 0 0 0,0 0 0 0,0 0 0 16,0 0 0-16,0 0 0 0,0 0 0 0,5 0 0 19,-5 0 0-19,0 0 0 0,0 0 0 0,0 0 0 0,0 0 0 0,0 0 0 13,0 0 0-13,0 0 0 0,0 0 0 0,2 0 0 16,-2 0 0-16,7 0 0 0,-7 0 0 0,17 0 0 14,-17 0 0-14,15 0 0 0,-15 0 0 0,17 0 0 16,-17 0 0-16,19 0 0 0,-19 0 0 0,15 0 0 15,-15 0 0-15,14 0 0 0,-14 0 0 0,15 0 0 15,-15 0 0-15,16 0 0 0,-16 0 0 0,13 0 0 16,-13 0 0-16,12-4 0 0,-12 4 0 0,10-4 0 16,-10 4 0-16,19-7 0 0,-19 7 0 0,22-7 0 20,-22 7 0-20,26-12 0 0,-26 12 0 0,29-10 0 0,-29 10 0 0,31-8 0 11,-31 8 0-11,29-3 0 19,-29 3 0-19,32-5 0 0,-32 5 0 0,33-2 0 0,-33 2 0 0,34 0 0 12,-34 0 0-12,22-8 0 18,-22 8 0-18,19 0 0 0,-19 0 0 0,7-5 0 0,-7 5 0 0,3-2 0 18,-3 2 0-18,0 0 0 0,0 0 0 0,3 0 0 13,-3 0 0-13,0 0 0 0,0 0 0 0,0 0 0 16,0 0 0-16,0 0 0 0,0 0 0 0,0 0 0 13,0 0 0-13,0 0 0 0,0 0 0 0,0 0 0 18,0 0 0-18,0 0 0 0,0 0 0 0,0 0 0 13,0 0 0-13,0 0 0 0,0 0 0 0,0 0 0 16,0 0 0-15,0 0 0-1,0 0 0 0,0 0 0 15,0 0 0-15,0 0 0 0,0 0 0 0,0 0 0 15,0 0 0-15,0 0 0 0,0 0 0 0,0 0 0 20,0 0 0-20,0 0 0 0,0 0 0 0,0 0 0 0,0 0 0 0,0 0 0 11,0 0 0-11,0-4 0 19,0 4 0-19,0 0 0 0,0 0 0 0,0 0-3 0,0 0 3 0,0 0-2 14,0 0 2-14,0-4-1 0,0 4 1 0,0-15-4 17,0 15 4-17,0-29-2 0,0 29 2 0,0-47 0 13,0 47 0-13,-6-64 1 1,6 64-1-1,-11-74 0 15,11 74 0-15,-15-81 0 0,15 81 0 0,-10-80 0 15,10 80 0-15,-9-88 0 0,9 88 0 0,-3-81-1 16,3 81 1-16,-7-66-1 0,7 66 1 0,0-53 0 17,0 53 0-17,-4-28-11 0,4 28 11 0,-5-15-41 14,5 15 41-14,-6 0-71 0,6 0 71 1,-7 0-111 15,7 0 111-16,-9 15-166 0,9-15 166 0,-3 33-251 15,3-33 251-15,-4 41-762 0,4-41 762 0</inkml:trace>
    </iact:actionData>
  </iact:action>
  <iact:action type="add" startTime="97845">
    <iact:property name="dataType"/>
    <iact:actionData xml:id="d5">
      <inkml:trace xmlns:inkml="http://www.w3.org/2003/InkML" xml:id="stk5" contextRef="#ctx0" brushRef="#br0">27772 11824 498 0,'0'0'0'0,"0"0"186"0,0 0-186 0,0 0 138 14,0 0-138-14,0 0 120 1,0 0-120-1,0 0 87 14,0 0-87-14,0 0 66 0,0 0-66 0,0 0 54 16,0 0-54-16,0 0 61 0,0 0-61 0,0-11 65 18,0 11-65-18,0 0 68 0,0 0-68 0,0 0 77 13,0 0-77-13,-18 0 72 0,18 0-72 0,-34 0 82 20,34 0-82-20,-41 0 51 0,41 0-51 0,-39 11 42 0,39-11-42 0,-48 19 33 12,48-19-33-11,-51 14 25 16,51-14-25-17,-51 11 25 0,51-11-25 0,-56 15 18 0,56-15-18 0,-53 7 14 14,53-7-14-14,-46 8 20 0,46-8-20 0,-41 3 18 18,41-3-18-18,-40 9 25 0,40-9-25 0,-40 6 16 13,40-6-16-13,-48 3 25 0,48-3-25 0,-48 6 24 16,48-6-24-16,-49 2 17 0,49-2-17 0,-50 7 17 14,50-7-17-14,-53 4 16 0,53-4-16 0,-48 11 16 17,48-11-16-17,-54 11 12 0,54-11-12 0,-55 16 14 15,55-16-14-15,-53 15 12 0,53-15-12 0,-54 9 13 16,54-9-13-16,-48 15 11 0,48-15-11 0,-51 11 9 15,51-11-9-15,-48 12 0 0,48-12 0 0,-48 3 0 16,48-3 0-16,-51 4 0 0,51-4 0 0,-51 3 0 19,51-3 0-19,-48 0 0 0,48 0 0 0,-53 0 0 0,53 0 0 1,-51 0 0 11,51 0 0-12,-51 0 0 16,51 0 0-16,-51 0 0 0,51 0 0 0,-55 0 0 0,55 0 0 0,-60 9 0 16,60-9 0-16,-63 6 0 0,63-6 0 0,-61 11 0 17,61-11 0-17,-65 12 0 1,65-12 0-1,-63 6 0 6,63-6 0-6,-53 13 0 7,53-13 0-7,-55 6 0 14,55-6 0-14,-51 3 0 0,51-3 0 0,-55 9 0 17,55-9 0-17,-53 6 0 0,53-6 0 0,-54 4 0 15,54-4 0-15,-60 5 0 0,60-5 0 0,-61 2 0 16,61-2 0-15,-60 0 0-1,60 0 0 1,-55 0 0 0,55 0 0 0,-51 4 0 9,51-4 0-10,-56 3 0 15,56-3 0-15,-48 0 0 0,48 0 0 0,-51 5 0 20,51-5 0-20,-55 0 0 0,55 0 0 0,-51 0 0 0,51 0 0 0,-56 0 0 12,56 0 0-12,-48 0 0 2,48 0 0-2,-44 0 0 16,44 0 0-16,-45 4 0 0,45-4 0 0,-39 3 0 15,39-3 0-15,-41 0 0 0,41 0 0 0,-41 0 0 15,41 0 0-15,-39 0 0 0,39 0 0 0,-38 3 0 15,38-3 0-15,-32 0 0 0,32 0 0 0,-38 0 0 15,38 0 0-15,-32 0 0 0,32 0 0 0,-34 0 0 16,34 0 0-16,-33 0 0 0,33 0 0 0,-34 0 0 16,34 0 0-16,-32 0 0 0,32 0 0 0,-32 0 0 16,32 0 0-16,-36 0 0 0,36 0 0 0,-31 0 0 14,31 0 0-14,-34 0 0 0,34 0 0 0,-34 0 0 20,34 0 0-20,-29 0 0 0,29 0 0 0,-28 0 0 0,28 0 0 0,-18 0 0 16,18 0 0-16,-19 0 0 0,19 0 0 0,-22 0 0 14,22 0 0-14,-19 0 0 0,19 0 0 0,-22 0 0 16,22 0 0-16,-22 0 0 0,22 0 0 0,-14 0 0 14,14 0 0-13,-14 0 0-1,14 0 0 0,-8 0 0 15,8 0 0-15,-5 0 0 0,5 0 0 0,-2 0 0 14,2 0 0-14,-9 0 0 0,9 0 0 0,-3 0 0 16,3 0 0-15,-10 0 0-1,10 0 0 0,-9 0 0 15,9 0 0-15,-10 0 0 0,10 0 0 0,-12 0 0 16,12 0 0-16,-10 0 0 0,10 0 0 0,-7 0 0 16,7 0 0-16,-7 0 0 0,7 0 0 0,-2 0 0 15,2 0 0-15,0 0 0 0,0 0 0 0,-6 0 0 19,6 0 0-19,-7 0 0 0,7 0 0 0,-9 0 0 0,9 0 0 0,-7 9 0 16,7-9 0-16,-6 2 0 0,6-2 0 0,-6 4 0 11,6-4 0-11,-6 0 0 17,6 0 0-17,-7 4 0 1,7-4 0-1,-7 0 0 0,7 0 0 0,-15 0 0 16,15 0 0-16,-11 4 0 0,11-4 0 1,-15 0-9 11,15 0 9-12,-15 3-1 0,15-3 1 0,-16 0-29 17,16 0 29-17,-10 4-13 0,10-4 13 0,-14 8-6 15,14-8 6-15,-12 6 0 1,12-6 0-1,-18 12 0 14,18-12 0-14,-17 11 1 0,17-11-1 0,-21 8 2 15,21-8-2-15,-20 6 1 0,20-6-1 0,-22 8 2 16,22-8-2-16,-26 7 1 0,26-7-1 0,-26 12 2 16,26-12-2-16,-22 7 0 0,22-7 0 0,-19 8 0 16,19-8 0-16,-10 2-2 0,10-2 2 0,-12 5 3 19,12-5-3-19,-3 0 0 0,3 0 0 0,-4 3 1 0,4-3-1 0,0 0 0 17,0 0 0-17,0 0 0 0,0 0 0 0,0 0 0 13,0 0 0-13,0 0 0 0,0 0 0 0,0 0 0 16,0 0 0-16,0 0 0 0,0 0 0 0,0 0 0 14,0 0 0-14,0 0 1 0,0 0-1 0,0 0 0 16,0 0 0-16,0 0 2 0,0 0-2 0,0 11 1 15,0-11-1-15,0 26 2 0,0-26-2 0,-8 29 8 14,8-29-8-14,-5 48 11 0,5-48-11 0,-2 48 10 17,2-48-10-17,-3 55 7 0,3-55-7 0,-4 62 5 15,4-62-5-15,-3 74 0 1,3-74 0-1,-4 81 0 15,4-81 0-15,0 92 0 0,0-92 0 0,0 100 0 15,0-100 0-15,0 99 0 0,0-99 0 0,0 110 0 20,0-110 0-20,0 114 0 0,0-114 0 0,0 123 0 0,0-123 0 0,0 132 0 11,0-132 0-11,0 128 0 2,0-128 0-2,0 122 0 16,0-122 0-16,0 120 0 0,0-120 0 0,0 122 0 14,0-122 0-14,0 121 0 0,0-121 0 0,0 125 0 16,0-125 0-16,0 122 0 0,0-122 0 0,0 123 0 15,0-123 0-15,0 116 0 0,0-116 0 0,0 118 0 16,0-118 0-16,0 118 0 1,0-118 0-1,0 117 0 14,0-117 0-13,0 118 0-1,0-118 0 0,0 114 0 16,0-114 0-16,0 107 0 0,0-107 0 0,7 103 0 15,-7-103 0-15,4 96 0 0,-4-96 0 0,3 88 0 15,-3-88 0-15,2 92 0 0,-2-92 0 0,10 84 0 19,-10-84 0-19,7 85 0 0,-7-85 0 0,7 86 0 0,-7-86 0 0,8 72 0 16,-8-72 0-16,7 75 0 0,-7-75 0 0,10 66 0 15,-10-66 0-15,7 55 0 0,-7-55 0 0,12 59 0 15,-12-59 0-15,12 55 0 0,-12-55 0 0,10 51 0 15,-10-51 0-15,12 48 0 0,-12-48 0 0,7 40 0 16,-7-40 0-16,10 37 0 0,-10-37 0 0,9 33 0 13,-9-33 0-13,3 31 0 0,-3-31 0 0,7 35 0 16,-7-35 0-16,3 37 0 0,-3-37 0 0,7 48 0 14,-7-48 0-13,5 60 0-1,-5-60 0 0,7 58 0 16,-7-58 0-16,0 63 0 0,0-63 0 0,4 59 0 16,-4-59 0-16,3 58 0 0,-3-58 0 0,0 48 0 17,0-48 0-17,0 33 0 0,0-33 0 0,0 27 0 2,0-27 0-2,0 15 0 16,0-15 0-16,0 17 0 0,0-17 0 0,0 16 0 12,0-16 0-12,0 9 0 2,0-9 0-2,0 15 0 16,0-15 0-16,0 9 0 0,0-9 0 0,0 6 0 14,0-6 0-14,0 0 0 0,0 0 0 0,0 0 0 16,0 0 0-16,0 11 0 0,0-11 0 0,0 16 0 15,0-16 0-15,0 9 0 0,0-9 0 0,0 24 0 14,0-24 0-13,0 15 0-1,0-15 0 0,0 18 0 17,0-18 0-17,0 15 0 0,0-15 0 0,0 9 0 14,0-9 0-14,0 8 0 0,0-8 0 0,0 7 0 15,0-7 0-15,0 9 0 0,0-9 0 0,0 2 0 16,0-2 0-16,0 0 0 0,0 0 0 0,0 0 0 17,0 0 0-17,0 0 0 0,0 0 0 0,0 0 0 14,0 0 0-14,0 0 0 0,0 0 0 0,0 0 0 19,0 0 0-19,0 0 0 0,0 0 0 0,0 0 0 0,0 0 0 1,0 0 0 11,0 0 0-12,0 0 0 17,0 0 0-17,0 0 0 0,0 0 0 0,0 0 0 0,0 0 0 0,24 0 0 18,-24 0 0-18,39 0 0 0,-39 0 0 0,46 0 0 13,-46 0 0-13,62 0 0 0,-62 0 0 0,64-11 0 19,-64 11 0-19,79-24 0 0,-79 24 0 0,80-15 0 3,-80 15 0-3,85-24 0 8,-85 24 0-8,87-9 0 16,-87 9 0-16,86-18 0 0,-86 18 0 0,80-9 0 15,-80 9 0-15,78-15 0 0,-78 15 0 0,77-7 0 18,-77 7 0-18,70-8 0 0,-70 8 0 0,68-3 0 2,-68 3 0-2,64-6 0 12,-64 6 0-12,63 0 0 14,-63 0 0-14,63 0 0 0,-63 0 0 0,66 0 0 20,-66 0 0-20,65 0 0 0,-65 0 0 0,74-9 0 0,-74 9 0 0,75 0 0 11,-75 0 0-11,73 0 0 3,-73 0 0-3,80 0 0 17,-80 0 0-17,70 0 0 0,-70 0 0 0,70 0 0 13,-70 0 0-13,62-7 0 0,-62 7 0 0,52-8 0 16,-52 8 0-16,58-3 0 0,-58 3 0 0,53-6 0 14,-53 6 0-13,55 0 0-1,-55 0 0 0,55-9 0 15,-55 9 0-15,44 0 0 0,-44 0 0 0,44-7 0 17,-44 7 0-17,36 0 0 0,-36 0 0 0,34 0 0 16,-34 0 0-16,29 0 0 0,-29 0 0 0,34 0 0 15,-34 0 0-15,36 0 0 0,-36 0 0 0,29 0 0 15,-29 0 0-15,34 0 0 0,-34 0 0 0,31 0 0 19,-31 0 0-19,39 0 0 0,-39 0 0 0,36 0 0 0,-36 0 0 0,38 0 0 16,-38 0 0-16,41 0 0 0,-41 0 0 0,39 0 0 14,-39 0 0-14,44 0 0 0,-44 0 0 0,45 0 0 17,-45 0 0-17,41 0 0 0,-41 0 0 0,32 0 0 13,-32 0 0-13,36 0 0 0,-36 0 0 0,34 0 0 17,-34 0 0-17,37 0 0 0,-37 0 0 0,40 0 0 13,-40 0 0-13,48 0 0 0,-48 0 0 0,44 0 0 18,-44 0 0-18,48 0 0 0,-48 0 0 0,51 0 0 14,-51 0 0-14,53 0 0 0,-53 0 0 0,48 0 0 15,-48 0 0-15,51 0 0 0,-51 0 0 0,47 0-3 18,-47 0 3-18,48 0-4 0,-48 0 4 0,45 0-10 15,-45 0 10-15,44 0-2 0,-44 0 2 1,48 0-3 2,-48 0 3-3,42 0-5 11,-42 0 5-11,45 0-6 17,-45 0 6-17,44 0-5 0,-44 0 5 1,38 0-3-1,-38 0 3 0,36 0-3 16,-36 0 3-16,32 0-1 0,-32 0 1 0,36 0-1 13,-36 0 1-13,36 0-4 0,-36 0 4 0,32 0-4 17,-32 0 4-17,34 0-10 0,-34 0 10 0,29 0-2 14,-29 0 2-14,29 0-12 1,-29 0 12-1,29 0 0 15,-29 0 0-15,29 0-7 0,-29 0 7 0,27 0-1 14,-27 0 1-14,24 0-1 0,-24 0 1 0,28 0-5 17,-28 0 5-17,18 0-1 0,-18 0 1 0,17 0-1 14,-17 0 1-14,12 0-4 0,-12 0 4 0,14 0-6 17,-14 0 6-17,15 0-4 1,-15 0 4-1,16 0-2 4,-16 0 2-4,8 0-2 11,-8 0 2-11,7 0-6 15,-7 0 6-15,7 0 0 0,-7 0 0 0,0 0-1 18,0 0 1-17,0 0 0-1,0 0 0 0,0 0 0 0,0 0 0 0,0 0-1 14,0 0 1-12,0 0 0-2,0 0 0 0,0 0-5 13,0 0 5-13,3 0 0 0,-3 0 0 0,7 0-5 17,-7 0 5-17,12 0 0 0,-12 0 0 0,14-8 0 14,-14 8 0-14,19-18-4 0,-19 18 4 0,15-18-2 17,-15 18 2-17,8-21 0 0,-8 21 0 0,12-27 0 12,-12 27 0-11,12-33-3-1,-12 33 3 0,11-40-4 15,-11 40 4-15,8-48-13 0,-8 48 13 0,7-44-25 16,-7 44 25-16,3-55-11 0,-3 55 11 0,0-56 0 17,0 56 0-17,0-67 2 0,0 67-2 0,0-76 2 3,0 76-2-3,0-86 2 11,0 86-2-11,0-99 2 16,0 99-2-16,0-99 0 0,0 99 0 0,0-106-1 19,0 106 1-19,-18-118-1 0,18 118 1 0,-17-104 1 0,17 104-1 0,-18-99 1 14,18 99-1-14,-13-96 1 0,13 96-1 0,-14-84 0 17,14 84 0-17,-8-96 0 0,8 96 0 0,-7-84 3 12,7 84-3-11,-4-100 1-1,4 100-1 0,-3-99 0 16,3 99 0-16,0-99 3 0,0 99-3 0,-3-111 0 15,3 111 0-14,-9-110 2-1,9 110-2 0,-3-111 3 14,3 111-3-14,-7-102 0 0,7 102 0 0,-4-95 1 17,4 95-1-17,-10-85 7 0,10 85-7 0,-7-74 7 15,7 74-7-15,-6-66 2 1,6 66-2-1,-2-63 2 20,2 63-2-20,0-71 3 1,0 71-3-1,-5-68 0 0,5 68 0 0,-7-71 6 9,7 71-6-9,-7-76 11 19,7 76-11-19,-12-75 3 0,12 75-3 0,-10-84 1 0,10 84-1 0,-12-81 0 16,12 81 0-16,-14-74 0 0,14 74 0 0,-12-80 4 14,12 80-4-14,-13-81 1 0,13 81-1 0,-16-89 0 16,16 89 0-16,-13-100 4 0,13 100-4 0,-16-96 2 14,16 96-2-14,-12-108 5 0,12 108-5 0,-6-108 5 16,6 108-5-16,-4-104 1 0,4 104-1 0,0-106 5 15,0 106-5-15,0-95 0 0,0 95 0 0,0-93 0 15,0 93 0-15,0-95 2 0,0 95-2 0,0-92 3 16,0 92-3-16,0-88 6 0,0 88-6 0,0-92 3 15,0 92-3-15,0-93 0 0,0 93 0 0,-7-87 4 16,7 87-4-16,-5-86 0 0,5 86 0 0,0-69 3 16,0 69-3-16,-3-45 1 0,3 45-1 0,0-24 0 19,0 24 0-19,0-12-1 0,0 12 1 0,-4-4 0 0,4 4 0 0,0 0 2 11,0 0-2-11,0 0 2 19,0 0-2-19,-3 0 0 0,3 0 0 0,-17 19-5 0,17-19 5 0,-15 62-12 14,15-62 12-14,-23 78-23 0,23-78 23 0,-12 40-194 16,12-40 194-16,0 22-423 0,0-22 423 0</inkml:trace>
    </iact:actionData>
  </iact:action>
  <iact:action type="add" startTime="101980">
    <iact:property name="dataType"/>
    <iact:actionData xml:id="d6">
      <inkml:trace xmlns:inkml="http://www.w3.org/2003/InkML" xml:id="stk6" contextRef="#ctx0" brushRef="#br0">25304 11369 550 0,'0'0'0'0,"0"0"229"0,0 0-229 0,0 0 237 3,0 0-237-3,0 0 172 16,0 0-172-16,0 0 119 0,0 0-119 0,0 0 118 15,0 0-118-15,0 0 110 0,0 0-110 0,0 0 89 17,0 0-89-16,-7-19 78-1,7 19-78 0,-3 34 80 13,3-34-80-13,0 57 53 0,0-57-53 0,0 81 65 19,0-81-65-19,0 96 47 0,0-96-47 0,0 107 33 0,0-107-33 0,20 118 33 17,-20-118-33-16,28 124 34-1,-28-124-34 0,25 129 0 11,-25-129 0-11,26 122 0 18,-26-122 0-18,22 118 0 0,-22-118 0 0,21 110 0 0,-21-110 0 0,13 99 0 14,-13-99 0-14,17 89 0 0,-17-89 0 0,16 80 0 16,-16-80 0-16,6 70 0 0,-6-70 0 0,11 60 0 15,-11-60 0-15,8 50 0 0,-8-50 0 0,10 41 0 16,-10-41 0-16,7 33 0 0,-7-33 0 0,9 23 0 15,-9-23 0-15,7 15 0 0,-7-15 0 1,3 7 0 14,-3-7 0-15,3 3 0 0,-3-3 0 1,0 4 0 13,0-4 0-14,6 0 0 0,-6 0 0 0,0 4 0 16,0-4 0-15,0 4 0 0,0-4 0 0,0 0 0-1,0 0 0 0,0 0 0 12,0 0 0-12,0 0 0 22,0 0 0-22,0 0 0 0,0 0 0 0,0 0 0 0,0 0 0 0,0 0 0 12,0 0 0-12,0 0 0 0,0 0 0 0,0 0 0 14,0 0 0-14,0 0 0 0,0 0 0 0,0 0 0 16,0 0 0-16,0 0 0 1,0 0 0-1,0 0 0 15,0 0 0-15,0 0 0 0,0 0 0 0,0 0 0 15,0 0 0-15,0-12 0 0,0 12 0 0,0-51 0 14,0 51 0-14,-19-71 0 0,19 71 0 0,-26-83 0 17,26 83 0-17,-25-97 0 0,25 97 0 0,-23-107 0 16,23 107 0-16,-25-120 0 0,25 120 0 0,-27-136 0 15,27 136 0-15,-29-141 0 0,29 141 0 0,-29-139 0 15,29 139 0-15,-29-125 0 0,29 125 0 0,-31-107 0 20,31 107 0-20,-26-85 0 0,26 85 0 0,-22-69 0 0,22 69 0 0,-22-60 0 14,22 60 0-14,-14-51 0 0,14 51 0 0,-15-44 0 17,15 44 0-17,-7-45 0 0,7 45 0 0,-12-33 0 13,12 33 0-13,-3-26 0 0,3 26 0 1,-7-15 0 14,7 15 0-14,-4-3 0-1,4 3 0 0,0-4 0 13,0 4 0-13,0 0 0 0,0 0 0 0,-3 0 0 16,3 0 0-16,0 0 0 0,0 0 0 0,0 0 0 16,0 0 0-16,0 0 0 0,0 0 0 0,0 0 0 15,0 0 0-15,0 0 0 0,0 0 0 0,0 0 0 22,0 0 0-22,0 0 0 0,0 0 0 0,0 22 0 0,0-22 0 0,0 48 0 9,0-48 0-9,0 75 0 16,0-75 0-16,0 95 0 0,0-95 0 0,7 114 0 16,-7-114 0-16,22 125 0 0,-22-125 0 0,26 132 0 18,-26-132 0-18,32 137 0 0,-32-137 0 0,41 140 0 0,-41-140 0 0,38 135 0 13,-38-135 0-13,37 133 0 17,-37-133 0-17,36 119 0 0,-36-119 0 0,29 99 0 0,-29-99 0 0,26 91 0 16,-26-91 0-15,18 73 0-1,-18-73 0 0,19 66 0 13,-19-66 0-13,17 56 0 0,-17-56 0 0,9 48 0 16,-9-48 0-16,10 48 0 0,-10-48 0 0,7 48 0 14,-7-48 0-14,5 51 0 1,-5-51 0-1,0 51 0 16,0-51 0-16,0 48 0 0,0-48 0 0,0 37 0 14,0-37 0-13,0 29 0-1,0-29 0 0,0 23 0 15,0-23 0-15,0 10 0 0,0-10 0 0,0 11 0 21,0-11 0-21,0 4 0 0,0-4 0 0,0 4 0 0,0-4 0 0,0 4 0 10,0-4 0-10,0 3 0 21,0-3 0-21,0 4 0 0,0-4 0 0,0 0 0 0,0 0 0 0,0 4 0 13,0-4 0-13,0 0 0 0,0 0 0 0,0 0 0 16,0 0 0-16,0 0 0 0,0 0 0 0,0 0 0 14,0 0 0-14,0 0 0 0,0 0 0 0,0 0 0 17,0 0 0-17,0 0 0 0,0 0 0 0,0 0 0 13,0 0 0-13,0 0 0 0,0 0 0 0,0 0 0 17,0 0 0-17,0 0 0 0,0 0 0 0,0 0 0 16,0 0 0-16,0 0 0 0,0 0 0 0,-19-19 0 16,19 19 0-16,-37-48 0 0,37 48 0 0,-43-63 0 15,43 63 0-15,-53-69 0 0,53 69 0 0,-51-72 0 15,51 72 0-15,-51-75 0 0,51 75 0 0,-57-66 0 20,57 66 0-20,-51-55 0 0,51 55 0 0,-43-44 0 0,43 44 0 0,-41-38 0 11,41 38 0-10,-35-29 0 0,35 29 0 0,-19-19 0 15,19 19 0-16,-19-14 0 0,19 14 0 0,-8-11 0 14,8 11 0-14,-4-4 0 0,4 4 0 0,0-4 0 16,0 4 0-16,0-2 0 0,0 2 0 0,0 0 0 16,0 0 0-16,0-5 0 0,0 5 0 0,0 0 0 13,0 0 0-13,0-4 0 0,0 4 0 0,0 0 0 16,0 0 0-15,0 0 0-1,0 0 0 0,0 0 0 16,0 0 0-16,19 0 0 0,-19 0 0 0,48 42 0 13,-48-42 0-13,54 47 0 0,-54-47 0 0,63 59 0 18,-63-59 0-18,67 63 0 0,-67-63 0 0,68 58 0 14,-68-58 0-14,63 62 0 0,-63-62 0 0,57 60 0 16,-57-60 0-16,44 54 0 0,-44-54 0 0,36 53 0 18,-36-53 0-18,25 33 0 0,-25-33 0 0,16 28 0 0,-16-28 0 0,8 24 0 16,-8-24 0-16,0 6 0 0,0-6 0 0,0 8 0 15,0-8 0-15,0 7 0 0,0-7 0 0,0 3 0 17,0-3 0-17,0 5 0 0,0-5 0 0,0 0 0 12,0 0 0-12,0 0 0 0,0 0 0 0,0 0 0 17,0 0 0-17,17 0 0 0,-17 0 0 0,26-23 0 15,-26 23 0-15,26-70 0 0,-26 70 0 0,34-99 0 14,-34 99 0-14,25-103 0 0,-25 103 0 0,23-95 0 17,-23 95 0-17,13-85 0 0,-13 85 0 0,19-60 0 15,-19 60 0-15,12-35 0 0,-12 35 0 0,3-19 0 16,-3 19 0-16,4-12 0 0,-4 12 0 0,0-7 0 16,0 7 0-16,0-7 0 0,0 7 0 0,0 0 0 18,0 0 0-18,0 0-66 0,0 0 66 0,0 0-288 0,0 0 288 0,-7 14-441 16,7-14 441-16</inkml:trace>
    </iact:actionData>
  </iact:action>
  <iact:action type="add" startTime="104098">
    <iact:property name="dataType"/>
    <iact:actionData xml:id="d7">
      <inkml:trace xmlns:inkml="http://www.w3.org/2003/InkML" xml:id="stk7" contextRef="#ctx0" brushRef="#br0">26511 14220 123 0,'0'0'0'1,"0"0"559"-1,0 0-559 0,0 0 233 0,0 0-233 0,0 0 189 14,0 0-189-14,0 0 112 0,0 0-112 0,0 0 96 12,0 0-96-12,0 0 89 14,0 0-89-14,0 0 90 0,0 0-90 0,11 10 72 18,-11-10-72-18,0-10 48 0,0 10-48 0,0-41 42 0,0 41-42 0,0-58 95 17,0 58-95-17,0-75 72 0,0 75-72 0,0-91 50 13,0 91-50-13,-15-107 43 1,15 107-43-1,-15-121 29 19,15 121-29-19,-14-137 21 0,14 137-21 0,-12-143 17 15,12 143-17-15,-15-152 16 0,15 152-16 0,-10-150 14 7,10 150-14-6,-7-147 9 8,7 147-9-9,-7-137 8 10,7 137-8-9,-5-116 4 0,5 116-4 0,-7-108 4 3,7 108-4-4,-3-88 2 9,3 88-2-9,-7-77 0 17,7 77 0-17,-9-66 0 0,9 66 0 0,-10-48 1 15,10 48-1-15,-7-38 0 0,7 38 0 0,-7-25 0 16,7 25 0-16,-1-15 0 0,1 15 0 0,-5-10 0 2,5 10 0-2,0 0 0 16,0 0 0-15,0 0 0-1,0 0 0 0,-2 0 1 13,2 0-1-13,0 0 0 0,0 0 0 0,-7 0 8 16,7 0-8-16,-5 58 0 0,5-58 0 0,-4 92 0 14,4-92 0-14,0 114 0 0,0-114 0 0,0 114 0 16,0-114 0-16,0 114 0 0,0-114 0 0,0 114 0 16,0-114 0-16,11 115 0 0,-11-115 0 0,13 121 0 15,-13-121 0-15,14 121 0 0,-14-121 0 0,10 125 0 16,-10-125 0-16,12 122 0 0,-12-122 0 0,7 107 0 15,-7-107 0-15,3 92 0 0,-3-92 0 0,9 76 0 15,-9-76 0-15,3 63 0 0,-3-63 0 0,7 57 0 16,-7-57 0-16,4 46 0 0,-4-46 0 0,6 37 0 19,-6-37 0-19,4 30 0 0,-4-30 0 0,0 21 0 0,0-21 0 0,5 13 0 14,-5-13 0-14,0 9 0 0,0-9 0 0,0 9 0 16,0-9 0-16,0 6 0 0,0-6 0 0,0 9 0 14,0-9 0-14,0 2 0 0,0-2 0 0,0 0 0 16,0 0 0-16,0 0 0 0,0 0 0 0,0 0 0 14,0 0 0-14,0 0 0 0,0 0 0 0,0 0 0 15,0 0 0-14,0 0 0-1,0 0 0 0,0-41 0 16,0 41 0-15,0-73 0-1,0 73 0 0,0-102 0 16,0 102 0-16,0-114 0 0,0 114 0 0,-9-137 0 16,9 137 0-16,-13-155 0 0,13 155 0 0,-19-168 0 3,19 168 0-3,-15-173 0 11,15 173 0-11,-14-167 0 16,14 167 0-16,-15-147 0 0,15 147 0 0,-12-128 0 15,12 128 0-15,-11-111 0 0,11 111 0 0,-3-81 0 18,3 81 0-18,-3-59 0 0,3 59 0 0,-4-36 0 0,4 36 0 0,0-14 0 17,0 14 0-17,0-8 0 0,0 8 0 0,0-7 0 14,0 7 0-14,0 0 0 0,0 0 0 0,0-4 0 17,0 4 0-17,0-4 0 0,0 4 0 0,0 0 0 12,0 0 0-12,0 0 0 0,0 0 0 0,0 0 0 16,0 0 0-16,0 0 0 0,0 0 0 0,0 0 0 16,0 0 0-16,-3 0 0 0,3 0 0 0,-9 0 0 15,9 0 0-15,-10 12 0 0,10-12 0 0,-15 46 0 15,15-46 0-15,-14 48 0 0,14-48 0 0,-15 50 0 17,15-50 0-17,-19 42 0 0,19-42 0 0,-22 48 0 3,22-48 0-3,-29 52 0 12,29-52 0-12,-26 59 0 16,26-59 0-16,-31 60 0 0,31-60 0 0,-29 57 0 15,29-57 0-15,-20 59 0 0,20-59 0 0,-22 56 0 3,22-56 0-2,-14 43 0 12,14-43 0-13,-7 41 0 0,7-41 0 1,-1 23 0 14,1-23 0-15,0 10 0 0,0-10 0 0,0 0 0 15,0 0 0-15,0 0 0 0,0 0 0 0,0 0 0 16,0 0 0-16,0 0 0 0,0 0 0 0,0 0 0 15,0 0 0-15,0 0 0 1,0 0 0-1,0 0 0 13,0 0 0-12,0-18 0-1,0 18 0 0,29-43 0 16,-29 43 0-16,35-56 0 0,-35 56 0 0,29-67 0 15,-29 67 0-14,35-72 0-1,-35 72 0 0,25-81 0 20,-25 81 0-20,22-90 0 0,-22 90 0 0,22-87 0 0,-22 87 0 0,12-81 0 10,-12 81 0-10,12-74 0 16,-12 74 0-16,7-59 0 0,-7 59 0 0,7-44 0 2,-7 44 0-2,3-29 0 17,-3 29 0-17,0-15 0 0,0 15 0 0,0-4 0 14,0 4 0-14,0 0 0 0,0 0 0 0,0 0 0 16,0 0 0-16,0 0 0 0,0 0 0 0,4 0 0 14,-4 0 0-14,0 0 0 0,0 0 0 0,0 0 0 16,0 0 0-16,7 11 0 0,-7-11 0 0,22 62 0 15,-22-62 0-15,34 89 0 0,-34-89 0 0,48 103 0 17,-48-103 0-17,46 95 0 0,-46-95 0 0,56 90 0 15,-56-90 0-15,51 77 0 0,-51-77 0 0,45 70 0 15,-45-70 0-15,37 54 0 0,-37-54 0 0,29 33 0 15,-29-33 0-14,14 15 0-1,-14-15 0 0,8 8 0 15,-8-8 0-15,7 0 0 0,-7 0 0 0,4 0 0 19,-4 0 0-19,3 0 0 0,-3 0 0 0,5 0 0 0,-5 0 0 0,4 0 0 14,-4 0 0-14,6 0 0 0,-6 0 0 0,4 0 0 16,-4 0 0-16,0 0 0 0,0 0 0 0,0-23 0 14,0 23 0-14,0-39 0 0,0 39 0 0,0-52 0 17,0 52 0-17,-10-53 0 0,10 53 0 0,-36-61-47 14,36 61 47-13,-16-26-258-1,16 26 258 0,-15-30-445 15,15 30 445-15</inkml:trace>
    </iact:actionData>
  </iact:action>
  <iact:action type="add" startTime="108519">
    <iact:property name="dataType"/>
    <iact:actionData xml:id="d8">
      <inkml:trace xmlns:inkml="http://www.w3.org/2003/InkML" xml:id="stk8" contextRef="#ctx0" brushRef="#br0">28688 8917 697 0,'0'0'0'0,"0"0"197"0,0 0-197 0,0 0 172 12,0 0-172-12,0 0 103 0,0 0-103 0,0 0 77 17,0 0-77-17,0 0 69 0,0 0-69 0,0 0 80 19,0 0-80-19,0 0 66 0,0 0-66 0,0 0 38 0,0 0-38 0,15 100 42 11,-15-100-42-11,0 41 33 15,0-41-33-15,0 43 32 0,0-43-32 0,0 48 26 20,0-48-26-20,4 45 29 0,-4-45-29 0,0 36 32 0,0-36-32 0,3 30 27 10,-3-30-27-10,3 18 18 20,-3-18-18-20,6 15 20 0,-6-15-20 0,3 3 14 0,-3-3-14 0,2 0 17 14,-2 0-17-14,5 0 11 0,-5 0-11 0,1 0 8 16,-1 0-8-16,6 0 14 0,-6 0-14 0,5 0 25 14,-5 0-25-14,3 0 19 0,-3 0-19 0,4 0 15 16,-4 0-15-16,10 0 19 0,-10 0-19 0,12 0 11 15,-12 0-11-15,22 0 4 0,-22 0-4 0,22 0 11 16,-22 0-11-16,26 0 7 0,-26 0-7 0,29 0 15 21,-29 0-15-21,25 0 12 0,-25 0-12 0,33 0 19 0,-33 0-19 0,34 0 7 9,-34 0-7-9,32 0 9 23,-32 0-9-22,36 0 10-1,-36 0-10 0,38 0 11 0,-38 0-11 0,41 4 10 7,-41-4-10-6,32 0 14 18,-32 0-14-19,38 5 7 0,-38-5-7 0,35 0 0 0,-35 0 0 0,34 0 0 16,-34 0 0-16,41 0 0 0,-41 0 0 0,36 0 0 13,-36 0 0-13,38 0 0 0,-38 0 0 0,41 0 0 16,-41 0 0-16,36 0 0 0,-36 0 0 0,41 0 0 14,-41 0 0-14,39 0 0 0,-39 0 0 0,34 0 0 17,-34 0 0-17,41 0 0 0,-41 0 0 0,36 0 0 14,-36 0 0-13,37 0 0-1,-37 0 0 0,33 0 0 15,-33 0 0-15,29 0 0 0,-29 0 0 1,34 0 0 14,-34 0 0-15,32 0 0 0,-32 0 0 0,34 0 0 20,-34 0 0-20,36 0 0 0,-36 0 0 0,34 0 0 0,-34 0 0 0,40 0 0 16,-40 0 0-16,40 0 0 0,-40 0 0 0,45 0 0 10,-45 0 0-9,48 0 0 18,-48 0 0-19,41 0 0 0,-41 0 0 0,39 0 0 0,-39 0 0 0,41 0 0 14,-41 0 0-14,44 2 0 0,-44-2 0 0,44 4 0 17,-44-4 0-17,45 0 0 0,-45 0 0 0,37 3 0 12,-37-3 0-12,43 0 0 0,-43 0 0 0,36 6 0 17,-36-6 0-17,36 2 0 0,-36-2 0 0,39 4 0 15,-39-4 0-15,39 0 0 0,-39 0 0 0,41 3 0 14,-41-3 0-14,45 4 0 0,-45-4 0 0,40 8 0 18,-40-8 0-18,48 3 0 0,-48-3 0 0,48 9 0 15,-48-9 0-15,48 6 0 0,-48-6 0 0,49 3 0 19,-49-3 0-18,53 4 0-1,-53-4 0 0,51 0-5 0,-51 0 5 0,53 0-3 11,-53 0 3-11,51 0-5 18,-51 0 5-18,45 0-6 0,-45 0 6 0,48 0-5 0,-48 0 5 0,39 0-5 13,-39 0 5-13,41 0-4 18,-41 0 4-18,48 0-3 0,-48 0 3 0,44 0-1 0,-44 0 1 0,48 0-8 14,-48 0 8-14,51 0-15 0,-51 0 15 0,46 0-2 16,-46 0 2-16,49 0-1 0,-49 0 1 0,43 0 0 15,-43 0 0-14,43 0 0-1,-43 0 0 0,36 0 2 14,-36 0-2-14,42 0 3 0,-42 0-3 0,50 0 1 16,-50 0-1-16,49 0 0 0,-49 0 0 0,62 0-1 16,-62 0 1-16,63 0-4 0,-63 0 4 0,58 0-1 14,-58 0 1-14,66 0-14 0,-66 0 14 0,57 0-10 17,-57 0 10-17,58 0-16 0,-58 0 16 0,54 0-19 16,-54 0 19-16,51 0-13 0,-51 0 13 0,43 0-4 2,-43 0 4-1,46 0-4 11,-46 0 4-12,45-7-5 18,-45 7 5-18,44-6 0 0,-44 6 0 0,39-6 0 0,-39 6 0 0,45-3 2 16,-45 3-2-16,34-6 1 0,-34 6-1 0,35 0 0 14,-35 0 0-14,41-5 1 0,-41 5-1 0,40 0 2 18,-40 0-2-18,49-4 0 0,-49 4 0 0,43 0-5 12,-43 0 5-12,44-3-5 0,-44 3 5 0,41 0-1 16,-41 0 1-16,36-4 0 0,-36 4 0 0,34 0 0 16,-34 0 0-16,29 0-2 0,-29 0 2 0,26 0-2 15,-26 0 2-15,30 0-4 0,-30 0 4 0,26 0-3 16,-26 0 3-16,29 0-10 0,-29 0 10 0,29 0-9 17,-29 0 9-17,22 0-8 0,-22 0 8 0,26 0 0 2,-26 0 0-2,22 0-2 16,-22 0 2-16,22 0 0 0,-22 0 0 0,22 0 0 14,-22 0 0-14,16 0 0 0,-16 0 0 0,13 0-2 15,-13 0 2-15,9 0-5 0,-9 0 5 0,7 0-4 15,-7 0 4-15,7 0-5 0,-7 0 5 0,11 0-1 15,-11 0 1-15,11 0 0 0,-11 0 0 0,12 0-1 15,-12 0 1-15,13 0-1 1,-13 0 1-1,11 0-5 15,-11 0 5-15,11 0-5 0,-11 0 5 0,7 0-5 15,-7 0 5-15,12 0-2 0,-12 0 2 0,7 0-3 18,-7 0 3-18,12 0-2 0,-12 0 2 0,7 0-8 13,-7 0 8-13,15 0-3 0,-15 0 3 0,14 4-2 17,-14-4 2-17,19 3-2 0,-19-3 2 0,15 4-1 16,-15-4 1-16,7 0-2 0,-7 0 2 0,7 5-3 14,-7-5 3-13,0 0-1-1,0 0 1 0,1 0-3 18,-1 0 3-18,0 0-6 0,0 0 6 0,0 0-6 0,0 0 6 0,0 0-5 16,0 0 5-16,0 0-3 0,0 0 3 0,0 0-3 14,0 0 3-14,0 0-4 0,0 0 4 0,0 0-4 17,0 0 4-17,0 0-2 0,0 0 2 0,0 0-1 12,0 0 1-12,0 0-1 0,0 0 1 0,0 0-1 17,0 0 1-17,0 0-1 0,0 0 1 0,0 0-2 15,0 0 2-15,0 0-6 0,0 0 6 0,0 0-6 15,0 0 6-15,0 0-9 0,0 0 9 0,0 0-7 16,0 0 7-16,0 0-7 0,0 0 7 0,0-16-8 15,0 16 8-15,0-44 0 0,0 44 0 0,0-59 1 20,0 59-1-20,0-62 2 0,0 62-2 0,0-59 1 0,0 59-1 0,0-63 0 12,0 63 0-12,0-58 1 3,0 58-1-3,0-51 0 12,0 51 0-12,0-46 2 16,0 46-2-16,0-29 0 0,0 29 0 0,0-18 0 2,0 18 0-2,0-4-1 16,0 4 1-16,0 0-2 0,0 0 2 0,0 0-5 14,0 0 5-14,0 0-14 0,0 0 14 0,-18 7-26 16,18-7 26-16,-38 42-58 0,38-42 58 0,-19 29-330 16,19-29 330-16,-13 29-745 0,13-29 745 0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1-04T02:17:04.7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967">
    <iact:property name="dataType"/>
    <iact:actionData xml:id="d0">
      <inkml:trace xmlns:inkml="http://www.w3.org/2003/InkML" xml:id="stk0" contextRef="#ctx0" brushRef="#br0">2429 18709 354 0,'0'0'0'0,"0"0"348"0,0 0-348 0,0 0 128 5,0 0-128-5,0 0 112 15,0 0-112-15,0 0 77 0,0 0-77 0,0 0 54 18,0 0-54-18,0 0 58 1,0 0-58-1,0 0 64 15,0 0-64-15,0 0 55 0,0 0-55 0,202 0 63 15,-202 0-63-15,19 0 72 0,-19 0-72 0,15 0 70 14,-15 0-70-14,17 0 44 0,-17 0-44 0,26 0 62 18,-26 0-62-18,30 0 25 0,-30 0-25 0,40 0 33 0,-40 0-33 0,39 0 24 14,-39 0-24-14,46 0 28 17,-46 0-28-17,39 0 30 0,-39 0-30 0,41 0 39 0,-41 0-39 0,44 0 42 15,-44 0-42-15,41 0 46 0,-41 0-46 0,45 0 32 17,-45 0-32-17,47 0 35 0,-47 0-35 0,48 0 21 14,-48 0-21-14,55 0 15 0,-55 0-15 0,56 0 7 14,-56 0-7-14,56 0 4 0,-56 0-4 0,62 0 8 18,-62 0-8-18,61 0 6 0,-61 0-6 0,67 0 8 14,-67 0-8-14,66-16 11 0,-66 16-11 0,67-11 14 16,-67 11-14-16,65-6 18 0,-65 6-18 0,66-9 14 15,-66 9-14-15,67 0 15 0,-67 0-15 0,61 0 11 16,-61 0-11-16,60 0 0 1,-60 0 0-1,56 0 0 15,-56 0 0-15,52 0 0 0,-52 0 0 0,51 0 0 14,-51 0 0-14,48 0 0 0,-48 0 0 0,39 0 0 16,-39 0 0-16,42 0 0 0,-42 0 0 0,36 0 0 19,-36 0 0-19,33 0 0 0,-33 0 0 0,30 0 0 0,-30 0 0 0,26 0 0 14,-26 0 0-14,22 0 0 0,-22 0 0 0,17 0 0 16,-17 0 0-16,14 9 0 0,-14-9 0 0,20 0 0 14,-20 0 0-14,19 2 0 0,-19-2 0 0,10 0 0 18,-10 0 0-18,16 0 0 0,-16 0 0 0,7 0 0 15,-7 0 0-15,0 0 0 0,0 0 0 0,0 0 0 15,0 0 0-15,0 0 0 0,0 0 0 0,0 0-17 15,0 0 17-15,-38 0-201 0,38 0 201 0,-29 0-323 15,29 0 323-15,-41 0-494 0,41 0 494 0</inkml:trace>
    </iact:actionData>
  </iact:action>
  <iact:action type="add" startTime="7730">
    <iact:property name="dataType"/>
    <iact:actionData xml:id="d1">
      <inkml:trace xmlns:inkml="http://www.w3.org/2003/InkML" xml:id="stk1" contextRef="#ctx0" brushRef="#br0">11928 9017 506 0,'0'0'0'0,"0"0"308"0,0 0-308 0,0 0 139 0,0 0-139 0,0 0 135 0,0 0-135 0,0 0 93 9,0 0-93-9,0 0 69 14,0 0-69-14,0 0 80 17,0 0-80-17,0 0 77 0,0 0-77 0,12 15 88 0,-12-15-88 0,-41 74 35 15,41-74-35-15,-58 102 35 0,58-102-35 0,-66 121 52 16,66-121-52-16,-70 140 30 0,70-140-30 0,-65 140 28 14,65-140-28-14,-63 126 30 0,63-126-30 1,-51 102 26 17,51-102-26-18,-34 74 18 0,34-74-18 0,-23 49 12 14,23-49-12-14,-6 17 13 0,6-17-13 0,0 4 10 15,0-4-10-15,0 0 5 0,0 0-5 0,25 0 0 16,-25 0 0-16,77-63 2 0,-77 63-2 0,107-103 0 15,-107 103 0-15,134-128 0 0,-134 128 0 1,136-148 1 16,-136 148-1-17,131-139 0 0,-131 139 0 0,103-114 1 0,-103 114-1 0,65-71 6 16,-65 71-6-16,34-36 7 0,-34 36-7 0,8-7 12 13,-8 7-12-13,0 0 31 0,0 0-31 0,0 25 47 16,0-25-47-16,-70 114 65 0,70-114-65 0,-107 176 27 16,107-176-27-16,-135 221 6 0,135-221-6 0,-133 221 14 15,133-221-14-15,-125 202 12 0,125-202-12 0,-104 166 5 15,104-166-5-15,-76 126 7 0,76-126-7 0,-55 77 3 16,55-77-3-16,-26 36 3 0,26-36-3 0,0 4 0 15,0-4 0-15,0 0 0 0,0 0 0 0,74-71-11 16,-74 71 11-16,128-128-19 0,-128 128 19 0,181-177-2 15,-181 177 2-14,198-198-2-1,-198 198 2 0,201-198-8 16,-201 198 8-16,171-173-2 0,-171 173 2 0,124-128-4 15,-124 128 4-15,70-75 0 0,-70 75 0 0,26-26 1 3,-26 26-1-3,0 0 1 12,0 0-1-12,0 0 5 19,0 0-5-19,-14 48 4 0,14-48-4 0,-67 110 14 0,67-110-14 0,-90 143 5 15,90-143-5-15,-94 155 3 0,94-155-3 0,-85 144 11 14,85-144-11-14,-70 114 5 0,70-114-5 0,-51 89 8 15,51-89-8-15,-29 54 0 0,29-54 0 0,-16 27 0 16,16-27 0-16,0 4 0 0,0-4 0 0,9 0 0 15,-9 0 0-15,83-57-14 1,-83 57 14-1,130-109-2 16,-130 109 2-16,172-159-1 1,-172 159 1-1,185-187-3 15,-185 187 3-14,175-200-2 0,-175 200 2-1,149-168-2 0,-149 168 2 0,102-122-1 12,-102 122 1-12,57-63 0 18,-57 63 0-18,20-17 0 0,-20 17 0 0,0 0 2 0,0 0-2 0,-3 36 7 16,3-36-7-16,-80 136 16 0,80-136-16 0,-118 198 0 15,118-198 0-15,-156 247 0 0,156-247 0 0,-153 261 0 14,153-261 0-14,-143 243 0 1,143-243 0-1,-123 217 0 14,123-217 0-14,-91 171 0 0,91-171 0 0,-63 114 0 17,63-114 0-17,-29 57 0 0,29-57 0 0,0 19 0 15,0-19 0-15,7 0 0 0,-7 0 0 0,99-19 0 16,-99 19 0-16,159-96 0 1,-159 96 0-1,210-150 0 16,-210 150 0-16,235-205 0 0,-235 205 0 0,235-240 0 19,-235 240 0-19,205-239 0 0,-205 239 0 0,155-192-4 0,-155 192 4 0,89-125-16 11,-89 125 16-11,39-58-3 15,-39 58 3-15,6-12 0 0,-6 12 0 0,0 0 5 19,0 0-5-19,-38 89 18 0,38-89-18 0,-107 157 0 0,107-157 0 0,-144 227 0 11,144-227 0-11,-169 248 0 16,169-248 0-16,-162 236 0 0,162-236 0 0,-135 198 0 2,135-198 0-2,-111 162 0 16,111-162 0-16,-76 119 0 0,76-119 0 0,-48 77 0 15,48-77 0-15,-22 48 0 0,22-48 0 0,0 21 0 16,0-21 0-16,32 0 0 0,-32 0 0 0,114 0 0 14,-114 0 0-14,154-39 0 0,-154 39 0 0,196-111 0 16,-196 111 0-16,202-158 0 0,-202 158 0 0,177-173 0 15,-177 173 0-15,131-144 0 0,-131 144 0 0,79-99 0 16,-79 99 0-16,24-44 0 0,-24 44 0 0,0 0 0 15,0 0 0-15,-24 44 0 0,24-44 0 0,-108 129 0 15,108-129 0-15,-143 174 0 0,143-174 0 0,-176 186 0 21,176-186 0-21,-160 159 0 0,160-159 0 0,-135 128 0 0,135-128 0 0,-102 101 0 15,102-101 0-15,-68 68 0 0,68-68 0 0,-36 46 0 11,36-46 0-10,-11 20 0 16,11-20 0-17,0 7 0 0,0-7 0 0,0 0 0 0,0 0 0 0,77 0 0 16,-77 0 0-16,118 0 0 0,-118 0 0 0,147-47-143 13,-147 47 143-12,75-40-383-1,-75 40 383 0,51-41-672 16,-51 41 672-16</inkml:trace>
    </iact:actionData>
  </iact:action>
  <iact:action type="add" startTime="9497">
    <iact:property name="dataType"/>
    <iact:actionData xml:id="d2">
      <inkml:trace xmlns:inkml="http://www.w3.org/2003/InkML" xml:id="stk2" contextRef="#ctx0" brushRef="#br0">16863 8874 895 0,'0'0'0'0,"0"0"142"0,0 0-142 0,0 0 158 6,0 0-158-6,0 0 116 16,0 0-116-16,0 0 78 0,0 0-78 0,0 0 52 17,0 0-52-17,0 0 63 0,0 0-63 0,-142 265 50 15,142-265-50-15,-56 99 38 0,56-99-38 0,-46 88 30 15,46-88-30-15,-39 81 28 0,39-81-28 0,-31 60 31 15,31-60-31-15,-19 39 16 0,19-39-16 0,-1 18 17 15,1-18-17-15,0 9 15 0,0-9-15 0,0 0 6 16,0 0-6-16,29 0 2 0,-29 0-2 0,76-39 0 19,-76 39 0-19,115-91 3 0,-115 91-3 0,136-129 1 0,-136 129-1 0,140-143 4 16,-140 143-4-16,123-137 4 0,-123 137-4 0,92-102 4 12,-92 102-4-12,53-56 5 2,-53 56-5-2,19-22 18 15,-19 22-18-15,0 0 25 0,0 0-25 0,0 7 63 17,0-7-63-17,-53 90 63 0,53-90-63 0,-97 135 31 15,97-135-31-15,-120 181 20 0,120-181-20 0,-124 180 19 14,124-180-19-14,-111 165 14 0,111-165-14 0,-87 129 19 17,87-129-19-17,-60 88 10 0,60-88-10 0,-38 45 7 17,38-45-7-17,-17 21 0 0,17-21 0 0,0 5 0 0,0-5 0 0,0 0 0 12,0 0 0-12,60 0 0 17,-60 0 0-17,125-33 0 1,-125 33 0-1,165-85 0 1,-165 85 0-1,183-122-7 15,-183 122 7-14,181-135-6-1,-181 135 6 0,148-130-12 12,-148 130 12-12,109-99-10 19,-109 99 10-19,58-55-4 0,-58 55 4 0,26-22 0 0,-26 22 0 0,0 0 2 13,0 0-2-13,0 55 14 0,0-55-14 0,-65 143 23 17,65-143-23-17,-111 195 0 0,111-195 0 0,-136 224 0 16,136-224 0-16,-147 230 0 0,147-230 0 0,-143 209 0 17,143-209 0-17,-118 188 0 0,118-188 0 0,-92 147 0 18,92-147 0-18,-51 92 0 0,51-92 0 0,-26 43 0 0,26-43 0 0,0 9 0 10,0-9 0-10,7 0 0 15,-7 0 0-15,102-49 0 0,-102 49 0 1,152-110 0 16,-152 110 0-17,208-180 0 0,-208 180 0 0,227-233 0 17,-227 233 0-17,246-275 0 1,-246 275 0-1,230-284-44 0,-230 284 44 0,184-254-63 11,-184 254 63-11,134-183-34 16,-134 183 34-16,70-104-9 0,-70 104 9 0,25-40 0 16,-25 40 0-15,0 0 0 0,0 0 0-1,0 15 22 0,0-15-22 0,-72 109 31 14,72-109-31-14,-116 174 18 0,116-174-18 0,-143 218 22 16,143-218-22-16,-147 228 14 0,147-228-14 0,-133 216 28 17,133-216-28-17,-107 180 15 0,107-180-15 0,-80 141 0 13,80-141 0-13,-48 87 0 0,48-87 0 0,-22 45 0 15,22-45 0-14,0 15 0-1,0-15 0 0,0 0 0 15,0 0 0-15,71-27 0 0,-71 27 0 0,120-91 0 16,-120 91 0-16,169-133 0 1,-169 133 0-1,187-171-18 15,-187 171 18-15,203-207-17 0,-203 207 17 0,198-206-16 15,-198 206 16-14,159-176-39 0,-159 176 39-1,99-119-16 16,-99 119 16-16,48-59 0 0,-48 59 0 0,8 0 1 0,-8 0-1 0,0 19 11 16,0-19-11-16,-78 128 30 0,78-128-30 0,-121 195 18 15,121-195-18-15,-151 244 13 1,151-244-13-1,-158 249 17 13,158-249-17-13,-144 221 16 0,144-221-16 0,-124 184 0 17,124-184 0-17,-92 147 0 0,92-147 0 0,-67 92 0 15,67-92 0-15,-37 56 0 0,37-56 0 0,-12 19 0 15,12-19 0-15,0 0 0 0,0 0 0 0,30-9 0 17,-30 9 0-17,98-76 0 0,-98 76 0 0,141-126 0 17,-141 126 0-13,171-158 0-3,-171 158 0-1,176-176-4 0,-176 176 4 0,158-159-3 11,-158 159 3-11,113-107-6 2,-113 107 6-2,60-57-6 10,-60 57 6-10,18-5 0 16,-18 5 0-16,0 33 0 1,0-33 0-1,-56 158 19 17,56-158-19-17,-107 236 0 0,107-236 0 0,-142 279 0 0,142-279 0 0,-155 268 0 15,155-268 0-14,-144 233 0-1,144-233 0 0,-117 187 0 14,117-187 0-14,-92 143 0 0,92-143 0 0,-55 100 0 15,55-100 0-15,-26 52 0 0,26-52 0 0,-3 21 0 15,3-21 0-14,0 0 0-1,0 0 0 0,58 0 0 16,-58 0 0-16,99-35 0 0,-99 35 0 0,111-67 0 13,-111 67 0-13,92-66 0 1,-92 66 0-1,70-66-55 18,-70 66 55-18,32-62-183 0,-32 62 183 0,0-24-361 14,0 24 361-14,0-9-688 0,0 9 688 0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4-21T18:12:59.7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662">
    <iact:property name="dataType"/>
    <iact:actionData xml:id="d0">
      <inkml:trace xmlns:inkml="http://www.w3.org/2003/InkML" xml:id="stk0" contextRef="#ctx0" brushRef="#br0">317 17601 703 0,'0'0'270'3,"0"0"-98"-3,0 0-5 0,0 0-17 0,0 0-53 17,0 0 8-17,0 0-29 26,0 0-31-26,210 26-23 0,-86-26 12 0,16 0-16 13,12-15 3-13,2-26-8 15,-4-7-7-15,-24 12-5 14,-34 13 2-13,-37 6-1 14,-26 9 0-15,-17 1 2 15,-12 7-4-15,0 0 0 14,-3-12-3 0,-71-17-12-14,-49-19 2 14,-37-19 13-14,-28 1 0 14,7 0 1-13,12 0-1 15,23 11 0-16,31 11 2 14,27 14-2-14,36 12 0 17,27 11 0-17,16 7-1 15,9 0 1-15,0 0 0 0,0 0 0 15,0 0 5 0,0 55-1-14,28 22-4-1,7 26 1 15,13 5 0-15,9 16-1 26,7 5 0-26,3 11 4 1,-7-7 0 13,-9-4-1-14,-12-13 1 14,-8-19 0-14,-9-24-3 13,-12-32 0-13,-6-23 0 15,-1-11-1-15,-3-7 0 13,10 0-2 1,14-33-6-14,5-40 3 27,4-49 4-27,1-26 1 0,-5-23-2 0,-7-26 1 15,-7 6 0-15,-8 5-1 14,-7 30-2-14,0 42-11 14,0 48 9-14,0 25-4 14,0 24-2-14,-3 9 7 14,-23 8 2-1,-17 0 3-13,-13 0 2 3,-19 33 2 11,-7 41 6-10,-3 24 2 9,6 24 5-13,9 19-5 15,6-13 4-14,17-11-9 14,8-10 0-15,8-34-5 14,9-17 0-14,12-14-4 14,3-9 2-13,7-9 0 13,0 2-4 12,0-4-17-26,0-11-13 1,0-4-35-1,0-7-34 14,0 0-47-14,0 0-85 16,0 0-131-16</inkml:trace>
    </iact:actionData>
  </iact:action>
  <iact:action type="add" startTime="17348">
    <iact:property name="dataType"/>
    <iact:actionData xml:id="d1">
      <inkml:trace xmlns:inkml="http://www.w3.org/2003/InkML" xml:id="stk1" contextRef="#ctx0" brushRef="#br0">11715 9035 395 0,'0'0'91'0,"0"0"-27"0,0 0 0 13,0 0-36 0,0 0-2-13,0 0-11 12,0 0 10-11,0 0 4 12,-157-10 25-13,137 10 0 17,4 0-10-17,-6 0 3 14,0 2-4-14,0 13-18 16,-7 1-7-16,-2-2-10 15,2 5-2-15,-3 6-4 25,1 0 0-24,-1 6 4-1,6 2 2 13,0 0 4-13,2 1 10 15,4 1-4-15,5 2 4 14,1 7 6-13,-5 1-8 14,2 3-5-15,3 4-8 14,1-5-3-13,3 5 0 14,-2 6-3-15,5 5 0 13,-2 3 0-13,6 3 6 15,-1 3 3-15,1-6 4 15,0-1 0-15,-1 8-9 25,1 1 1-25,-4 0-4 0,5-11-2 15,-3-8 3-15,5-16-3 12,-2-5 2-11,-3-3-1 12,4-14-1 1,1-6 0-14,-5-3 2 14,5-8-2-14,0 0-1 14,0 0 0-14,0 0-1 23,-4 0 2-22,4 0-1-1,0 0 1 14,-3 0 0-14,3 0 1 13,-4 0-2-12,-3 0 1 13,-5 0-2-14,-10 0 1 14,0-27-2-14,-7-16-13 14,0-13 9-14,4-13 4 26,2-5 1-26,1 4-1 0,3 12 2 15,4 9-2-15,5 16 2 14,6 4 1-14,1 10 0 13,3 8 0-13,0 5 0 13,0 6 1-13,0 0 5 15,0 0 4-1,0 0 8-14,0 0 13 28,0 0 23-28,0 17 22 0,0 28-61 0,7 9 14 12,8 1 14-12,2 4-11 13,2 5 5 2,0-6-16-15,3 0-4 1,0-5-4 14,2-13 10 0,3-7 0-15,-1-7-3 0,-4-11 0 15,4-3 6 1,-1-6-10-16,4-6-1 0,12 0-7 14,0 0-2-13,14 0-5 11,1-26 0-10,-6-14 4 12,9-12-5 1,-8-3 0-15,-4-4-1 27,-5 7 0-27,-16 19 0 0,-11 18 0 0,-15 13-2 13,0 2-25-12,0 0-71 14,0 0-109-15,-3 6-164 14</inkml:trace>
    </iact:actionData>
  </iact:action>
  <iact:action type="add" startTime="19332">
    <iact:property name="dataType"/>
    <iact:actionData xml:id="d2">
      <inkml:trace xmlns:inkml="http://www.w3.org/2003/InkML" xml:id="stk2" contextRef="#ctx0" brushRef="#br0">7178 12479 344 0,'0'0'534'0,"0"0"-411"12,0 0 39-12,0 0-55 15,234-4-60-15,-137 8 11 14,21 4 3-14,15-5-20 13,31-3-10 1,10 0-5-14,-9 0-9 15,-15 0-17-14,-16 0 0 14,-27 0-2-15,-17-11-13 15,-13-8-106-15,-73 9-100 16,-4 6-358-16</inkml:trace>
    </iact:actionData>
  </iact:action>
  <iact:action type="add" startTime="19984">
    <iact:property name="dataType"/>
    <iact:actionData xml:id="d3">
      <inkml:trace xmlns:inkml="http://www.w3.org/2003/InkML" xml:id="stk3" contextRef="#ctx0" brushRef="#br0">10900 12346 493 0,'0'0'247'0,"0"0"-52"0,0 0-29 14,0 0-78-14,0 0 20 15,238 38-5-15,-159-24-13 14,13 5-43-14,14-9 16 13,12-3-23-13,10-7-7 26,1 0-23-25,-4-7-9-1,-7-19-1 15,-11 1-1-15,-20 10 0 15,-17 0-2-15,-27 9-44 14,-11-2-28-14,-22-4-130 16,-10 12-86-16,0 0-644 14</inkml:trace>
    </iact:actionData>
  </iact:action>
  <iact:action type="add" startTime="21058">
    <iact:property name="dataType"/>
    <iact:actionData xml:id="d4">
      <inkml:trace xmlns:inkml="http://www.w3.org/2003/InkML" xml:id="stk4" contextRef="#ctx0" brushRef="#br0">24461 8517 667 0,'0'0'284'0,"0"0"-132"14,0 0-46-14,0 0-55 25,0 0-29-24,193-4-11-1,-135 4 0 0,9 0 0 15,-1 0 5-15,-4 11-2 14,-3 11 0 0,-4-1-7-14,-7 13-2 13,-7 10 2-13,0 11 3 13,-12 11-3-12,-4 13-6 13,-8 8-1-14,-5 8 2 15,-5 12 1-15,-2 4 0 15,-5 6-1-15,0-3-2 16,0 0 1-16,0 1-1 15,0-5 4-15,0 4 1 25,-8-8-3-25,-3-5 1 0,-4-14-1 13,5-9-2-13,-2-11 0 15,2-12 1-15,1-19-2 14,2-11 2-14,4-13-2 15,3-5 1-15,0-7-4 13,0 0-3-13,0 0 0 15,-7 0-1-15,-5 0-8 27,-7-26-1-27,-6-28 11 0,-8-20 4 16,-8-11 2-16,-3-6-4 15,0 1-4-15,8 9-1 14,3 15-5-14,11 26 5 12,14 18 4-12,3 15 4 13,5 7 1-13,0 0 12 14,0 0 46 1,0 48 5-15,20 14-43 24,16 8 7-24,0-4 26 0,6 0 7 0,-2-10-8 14,-1-8-12 0,3 4-12-14,-6-19-9 1,9-8-6 13,2-7 3 0,10-14-4-13,1-4-5 0,-4 0-5 14,3-4-2-14,-6-29 3 14,0 0-3-15,-3 0-2 15,-12 8-30-15,-12 2-62 14,-19-3-67-14,-5 23-127 13,0 3-374 14</inkml:trace>
    </iact:actionData>
  </iact:action>
  <iact:action type="add" startTime="22298">
    <iact:property name="dataType"/>
    <iact:actionData xml:id="d5">
      <inkml:trace xmlns:inkml="http://www.w3.org/2003/InkML" xml:id="stk5" contextRef="#ctx0" brushRef="#br0">21885 12343 344 0,'0'0'253'1,"0"0"-29"11,0 0-26-11,0 0-65 13,0 0-18-2,0 0-8-12,191 0-9 14,-97 3-17-14,23 4-41 28,35 1-8-28,21-4-11 0,33-4-16 0,11 0-3 16,-23 0-2-16,-28 0-5 15,-36 0 1-15,-35 0-21 17,-20-12-61-17,-75 5-115 16,0 4-194-16</inkml:trace>
    </iact:actionData>
  </iact:action>
  <iact:action type="add" startTime="23043">
    <iact:property name="dataType"/>
    <iact:actionData xml:id="d6">
      <inkml:trace xmlns:inkml="http://www.w3.org/2003/InkML" xml:id="stk6" contextRef="#ctx0" brushRef="#br0">25581 12358 733 0,'0'0'221'0,"0"0"-32"14,257-45-83-14,-144 31-42 14,23-8-7-14,11-4-8 27,8 0-5-27,-1 7 0 0,-9 8-5 15,-2 8-12-15,-22 3-10 14,-22-4-17-14,-29-7-1 14,-22-4-24-14,-29-3-109 13,-19 14-142-13,-9 4-576 14</inkml:trace>
    </iact:actionData>
  </iact:action>
  <iact:action type="add" startTime="25899">
    <iact:property name="dataType"/>
    <iact:actionData xml:id="d7">
      <inkml:trace xmlns:inkml="http://www.w3.org/2003/InkML" xml:id="stk7" contextRef="#ctx0" brushRef="#br0">6105 12541 412 0,'0'0'146'0,"0"0"8"27,0 0-44-27,0 0-21 0,0 0-30 14,0 0 4-14,0 0-9 13,0 81 1-13,0-43-2 13,0 5-14-13,0-1 29 15,0 1-34-15,0-3 7 15,0-3 15-15,0-8-17 14,0-6 3-14,0-5-10 15,7-7 5-15,13-3 7 16,11 3-20-16,3-1-5 26,5-2-4-26,0 3 4 0,2-4 7 15,0 0-8-15,4 1-1 15,-4-4-3-15,1-4-10 15,-1 0-2-15,0 0 3 16,0 0 0-16,-5 0 3 15,5 0 6-15,-5 0 1 1,5 0 0 14,5 0-9 0,3 0-5-15,-1 0 0 0,3 0 0 14,0 0 0 1,-1 0 1-14,-1-7-1-1,1 2 2 14,-7 5 0 1,9 0-3-15,0 0 6 14,-5 0-5-14,1 0 2 16,-3 5 2-16,-1 10-4 1,0 6 1 13,-4 2-1 3,0 2 3-17,1 5 1 0,-5 3 5 15,-2 3-5-15,2 9-4 16,-2 0 2-16,-5 5 3 15,-3 9-2-15,0 8-1 16,-4 3 0-16,-9 3 4 14,3-3-1-14,-4-8-5 14,-4-6-1-14,6-22 1 16,-11-13 0-16,1-14-1 14,-4-2-1-14,0 1 1 16,0-6-1-16,0 0-8 27,3 0 3-27,4 0-3 0,1 0 0 14,3-39 7-14,4-18 2 14,-5 6-5-14,6 11-4 16,-1 3 5-16,2 8-2 14,-2 6 6-14,11-2 1 15,3 2 3-15,2 5-4 16,8-11 5-16,9 10-4 14,8-3 8-14,9 7-4 15,-2 9-1-15,4-6-3 16,-4 8 2-16,-5 4-1 15,-4 0 8-15,4 4-7 15,5 22 8-15,1-1-2 16,-1-6-5-16,3-1-2 15,-4-7-1-15,8 1-1 1,-4-5-2 13,-3-4-2 1,-1 4 4-15,-2-3 4 1,1 0-3 13,-1 0-1 2,3 7-6-16,-5-8 1 0,5 4-6 15,-5-2 3 0,5-2 5-15,-12 1 1 0,4-4-9 17,-7 0 5-17,-9 0 0 14,0 0 0-13,-10 0 3 14,0 0 2-15,0-7-1 15,5-5-3-15,-3-2-10 15,-4 0 9-14,-1-1 6 15,-4-8-2-16,4-14-1 26,-1-14-8-26,3-12 10 0,-5-18-5 0,1 4 3 16,-7-1 2-16,2 9 1 15,-3-1 1-15,-10 8-1 16,1 2-2-16,2 6 2 16,-6 1 2-16,1-4-1 15,2-3-1-15,-2-3 1 15,3-3 1-15,-2 8-1 15,-5 6 0-15,1 15-1 14,-1 19 2-14,0 7-2 14,0 7-2-14,0 4-32 15,0 0-81-15,0 0-88 15,0 37-89-15</inkml:trace>
    </iact:actionData>
  </iact:action>
  <iact:action type="add" startTime="27572">
    <iact:property name="dataType"/>
    <iact:actionData xml:id="d8">
      <inkml:trace xmlns:inkml="http://www.w3.org/2003/InkML" xml:id="stk8" contextRef="#ctx0" brushRef="#br0">7100 15570 954 0,'0'0'220'0,"0"0"-51"26,0 0-49-26,203 7-38 0,-98 12-2 15,29-4 0-15,24 3-5 15,26-3 0-15,8-1-33 16,-5-3-3-16,-30-1-4 0,-27-5-14 16,-43-5-10-16,-27 0-3 14,-31 0 1-14,-17 0-5 14,-12 3-4-1,-12 12-3-13,-94 0-11 14,-72 3 14-14,-57 4 7 15,-23-11-7-15,9 4-5 15,36-6 1-15,35 0 4 15,50 6-1-15,52-15-2 15,38 3 3-15,38-3-1 15,10 0 0-15,91 0-21 15,46 0 22-15,39 0 4 25,7 0-3-25,-13 12 2 0,-28 24-1 15,-30-6 2-15,-37-1-1 14,-32-7 1-14,-31-7-3 15,-22-6 0-15,0-3-1 16,-26 6 0-15,-47-2 0 0,-26 4-1 15,-5 1 0-16,5-4-1 16,19 1 2-16,20-2 0 16,22-10 0-16,23 0-1 14,13 0 1-14,2 0-12 14,17 0-58-14,43 0-26 14,-15 0-116-14,-10-10-153 14</inkml:trace>
    </iact:actionData>
  </iact:action>
  <iact:action type="add" startTime="28893">
    <iact:property name="dataType"/>
    <iact:actionData xml:id="d9">
      <inkml:trace xmlns:inkml="http://www.w3.org/2003/InkML" xml:id="stk9" contextRef="#ctx0" brushRef="#br0">20713 12545 733 0,'0'0'209'0,"0"0"-73"13,0 0-75-13,0 0-29 13,0 0-2 6,5 221-5-19,-5-188 8 0,3-4 1 14,18-3 12-14,13-4-7 13,10 0-8-13,12-7-11 16,6 4-6-16,1-1 6 14,7-8-4-14,3-2 0 16,1-8 0-16,6 0-6 15,2 0-1-15,1 0-5 16,-3-18 5-15,2 0 1 14,-8 3 3-15,1 4 1 14,-2 7-4-14,-3 0-3 15,4 4 1-15,-8 0 0 16,-4 0-5-16,-3 0 1 25,-4 0 2-25,-7 0 2 1,-1 15 3 14,-2 11-1-15,-4 3 7 0,-5 4-2 14,1 7-3 2,-8 8-5-16,-3 4 1 0,-1 0-1 16,-6-1-4-16,-4-7-1 15,-4-11 4-15,-5-14-4 16,0-7 2-16,-6-6-3 21,0-3-1-21,0 5 0 0,0 4 0 21,0-5 0-20,0 0-2-1,0-7 2 14,3 0 0 1,0 0-4-15,1 0-2 15,3 0-31-15,5-19 5 16,1-29 32-16,8-13 2 0,3 2-1 14,-9 7 1 2,4 15-2-16,-12 12-3 0,6 10 3 25,6 8 0-23,5-4 9-2,15 6 5 29,7 5 4-29,16 0-2 0,2 0 1 0,15 0-3 14,-7 0-9-14,3 0 5 15,-2 8-7-15,-1 7 5 14,6 0-4-14,4 3 5 14,2-8-5 0,6-2-1-14,7-8-2 1,4 0 1 13,-5 0-2-14,-6-8-4 15,-8-17 3-14,-5 0 0 14,-7-1 0-14,-9 8-7 13,-8-2 8-14,-2 6 1 16,-10 7 4-16,-5-5-1 14,-4 5-2-14,-4-1-2 16,-3-2-2-15,1-8-10 16,0-8-3-17,-4-4 7 15,0-6 8-14,-7-2 0 14,-1-5 2-15,5-4-1 18,-4-10-1-18,-1-5-12 0,-2-5-15 13,-2 1 24 2,2 7-18-15,-5 19-3 15,-7 19-36-15,0 13 1 16,0 8-27-16,0 0-63 0,0 0-67 15,0 4-353-14</inkml:trace>
    </iact:actionData>
  </iact:action>
  <iact:action type="add" startTime="30293">
    <iact:property name="dataType"/>
    <iact:actionData xml:id="d10">
      <inkml:trace xmlns:inkml="http://www.w3.org/2003/InkML" xml:id="stk10" contextRef="#ctx0" brushRef="#br0">22571 15639 611 0,'0'0'277'1,"0"0"-106"12,0 0-57-13,0 0-18 15,266 7 42-15,-160-7-13 24,8 0-35-24,4 0-8 0,-16 0-19 14,-13 0-17-14,-23 0 9 15,-23 5-17-15,-19-2-9 16,-19 1-5-16,-5 0-20 15,0 11-4-15,-97 2-11 14,-65-1 11-14,-74-2 14 14,-32-14-14-14,-6 0-4 14,18 0-3 1,39 0 7-14,48 0-1-1,62 11 1 15,52-3 1-13,43-8 0 11,17 0-1-12,89 0 2 15,54 7-1-16,47 11 4 14,11 8-4-14,1 7 3 16,-19-2 8-16,-38 2-6 15,-39-9 16-15,-50-9-16 25,-32-7-3-24,-20-1-3-1,-9-7 0 14,0 12-4-14,-26-6-19 14,-56 3 18-14,-20-7 5 15,-13-2 0-15,10 0 0 16,19 0 1-16,32 0-1 15,20 0 0-15,27 0 3 15,7 0 0-15,10 0 3 14,63 0 3-14,38 0 8 14,22 0-13-14,-15 0-1 13,-31 0 0-12,-31 4-3 14,-30-1-1-15,-23-3-2 15,-3 9 1-14,-25-3-27 15,-52 3 15-16,-30-9 14 26,-3 0 0-26,13 0 0 0,32 0 0 0,21-9-1 14,25 3-4 1,16-6-55-15,3 6-58 1,0 0-27 13,18 6-105 1,3 0-379-15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4-21T18:12:59.7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860">
    <iact:property name="dataType"/>
    <iact:actionData xml:id="d0">
      <inkml:trace xmlns:inkml="http://www.w3.org/2003/InkML" xml:id="stk0" contextRef="#ctx0" brushRef="#br0">19690 10264 874 0,'0'0'255'0,"0"0"-80"0,0 0-7 12,0 0-84 1,0 0-36-12,0 0-3 13,0 0-4-14,244 15-7 15,-170-34 0-15,-8 1-3 14,-9-1-10-14,-11-2-9 13,-14 2-11-13,-11 9-1 28,-4-2-2-28,-10-3-2 0,-7 0-2 15,0-9-8-15,-14-9-13 16,-53 2 21-16,-21 2 6 0,-18-1 4 15,-5 6-4 0,3-3-2-15,13 9 1 1,15 3-13 12,20 8-4 2,24 2-3-15,17 2 9 13,12 3 12-13,7 0 6 14,0 0 6-13,0 3 40 14,26 49-21-15,15 22-25 14,2 7 17-14,3-1 11 14,3 5-1-13,1-4-13 13,-11-11-3-14,-10-12-11 15,-10-20-3-15,-7-16 0 26,-5-15-2-25,-7-7-1-1,0 0 0 13,1 0-8-13,13 0-1 15,3-33 5-15,9-40 3 15,8-30 2-15,-5-18 1 15,5-17-1-15,-5-8 0 13,-4-1-1-13,-2 14-2 13,-5 30 1-13,-7 37-5 15,-1 33 0-15,-5 14 6 15,-5 12 0-15,0 7 0 19,0 0 2-19,-31 40 5 15,-30 41 4-15,-9 16-7 13,7 1 1-13,1 6-3 15,6-9 5-15,12-7-1 25,8-10-3-25,14-18-2 0,6-25-1 14,6-13 2-14,10-7-2 14,0-4 0-14,0 1-8 15,0-2-28-15,0 5-18 15,0-3-42-15,0-6-67 19,0-6-97-19,0 0-120 19</inkml:trace>
    </iact:actionData>
  </iact:action>
  <iact:action type="add" startTime="12741">
    <iact:property name="dataType"/>
    <iact:actionData xml:id="d1">
      <inkml:trace xmlns:inkml="http://www.w3.org/2003/InkML" xml:id="stk1" contextRef="#ctx0" brushRef="#br0">17191 15385 666 0,'0'0'236'0,"0"0"-83"0,0 0-28 16,0 0-45-16,0 0-6 13,0 0-18-13,0 0-7 29,0 0 2-29,0 0-3 0,0 155-13 0,0-132-8 17,3-9-6-17,1 5 4 1,-1-9-4 14,4 2-14-14,1-1 9 14,-1-4-10-15,0-7 3 28,-4 0 1-27,9 0-1-1,-1 0-6 13,9 0 3-13,7 0 4 14,-1 0 4-14,8 0 4 15,-5 0 2-15,0 0 9 14,-3 0-8-14,4 0 3 15,-1 0-7-15,0 0-7 15,5 0-1-15,-4 0-2 16,2 0 1-16,9 0-4 15,-9 0 2-15,9 0-2 15,4 0-2-15,2 0 7 14,1 0-1-14,3 0-1 13,-1 0 7-12,6 0-9 14,0 0-1-15,-4 0-3 15,-3 0 2-15,6 3 2 16,-4-3 3-16,0 5-3 15,-3-3 1-15,0-2 1 16,-1 5-1-16,-2-2 0 15,3 1-4-14,6 7 3 14,2-3-1-15,-1-1-2 16,0 3 2-16,-4 6-4 17,-5-6 0-17,9 5 0 0,-1-4 0 14,-3 0 0 1,1 0 0-15,4 4 0 0,-5-15 0 27,4 3 0-27,-4 3 0 0,-7-4 0 15,-3-2 0-15,-12 0 0 14,-7 4 0-14,1-4 0 16,-3 0 0-16,7 3 0 16,-5-3 0-16,4 9 0 15,-9-9 0-15,4 0 0 13,-8 0 0-13,3 0 0 14,-6 0 0-14,-7 0 0 14,2 0 0-13,-1 0 0 15,-4 0 0-16,3 0 0 19,1 0 0-18,-1 0 0 0,6 0 0 14,-9 0 0-15,0 0 0 14,0 0 0-14,0 0 0 16,0 0 0-16,0 0 0 15,0 0 0-15,0 0 0 15,0 0-3-15,0 0 1 15,0 0-5-15,0 0 4 17,0 0-5-17,6-53-8 14,5-13 15-13,-3-14-8 13,-1 9 7-14,-4 9 2 15,4 10 0-15,-2 19 1 14,-5 14-1-13,0 12-13 13,0 7-37-14,0 0-109 14,0 0-99-14,0 18-177 15</inkml:trace>
    </iact:actionData>
  </iact:action>
  <iact:action type="add" startTime="14565">
    <iact:property name="dataType"/>
    <iact:actionData xml:id="d2">
      <inkml:trace xmlns:inkml="http://www.w3.org/2003/InkML" xml:id="stk2" contextRef="#ctx0" brushRef="#br0">8127 15565 646 0,'0'0'221'0,"0"0"-59"0,0 0-74 0,0 0-44 12,0 0 21-12,0 0-9 15,0 178-6-15,0-160 17 13,0 4-28-13,0-4 17 13,0-3-30 1,0-4-8-14,0-4 7 15,0-7-5-15,0 0-3 17,0 0 0-17,0 0 4 0,19 0-4 15,6 0 0-15,11 0-8 15,7 0-3-15,13 0 7 14,4 0 2 12,1 0 12-26,11 0-3 0,-9 0-3 0,2 0 12 14,-2-3-9-14,-5 3-5 14,2 0-4-14,-9 0 1 15,3 0-3-15,6 0 3 15,-9 0-3-15,6 0-5 14,-1 0 2 0,0 0-2-14,-1 0-7 1,-2 3 2 12,-4 1 2 2,4 1-5-15,-5-5 5 25,0 6-5-24,-4-6 3-1,-10 0 1 0,2 0-3 12,-10 0 2 1,-9 0-2-13,-2 0 3 16,0 0-3-16,-3 9-1 15,5-9 1-15,-10 0-1 15,5 0 1-15,-8 0 0 14,-1 0-1-14,0 0 0 15,1 0 1-15,-4 0 0 13,0 0 2-13,0 0-1 27,0 0-1-27,0 0 0 1,0 0 0 14,0 0-1-15,0 0 0 0,5 0-2 15,-5 0 1 0,0 0-2-15,0 0 1 1,3 0 0 15,4-9 2-16,5-24 1 14,-3-6 2-14,-3 5-3 13,5-7 0 1,-8 8-2-14,1 0-13 15,2 8-52-15,-6 10-14 15,9-4-57-15,-6 19-82 14,1 0-131-14</inkml:trace>
    </iact:actionData>
  </iact:action>
  <iact:action type="add" startTime="17856">
    <iact:property name="dataType"/>
    <iact:actionData xml:id="d3">
      <inkml:trace xmlns:inkml="http://www.w3.org/2003/InkML" xml:id="stk3" contextRef="#ctx0" brushRef="#br0">17124 15860 406 0,'0'0'221'0,"0"0"-57"12,0 0-13-12,0 0-80 13,0 0-16-13,0 0-2 14,-99 192-12 3,51-167-5-17,-4 2 6 0,-3-13-8 15,-3-3-16 11,-5 4-2-26,0-15 5 0,-1 3-5 0,0-3 3 14,-6 0-10-14,-4 0-3 15,-4 0 10-15,-2 0 3 14,3-3 9-14,-5-16-6 16,3 4-2-16,8 1 4 16,-3-9-8-16,4 12-1 15,1 1-3-15,2-2 1 15,4 1-2-15,1 1-3 14,-1-4-1-14,0 5 6 14,2-9 10-14,-6 3-8 14,2 9-2-14,6-10 2 15,-5 8-3-15,-5 1-1 16,-1 5 10-16,-4-7-2 15,8 2-4-15,4-1-1 16,-6-1-5-16,7-7 0 15,1-1-2-15,9-7-4 16,3 6 1-16,-3 0-3 18,-1 3-1-18,1 9 3 1,-8-3 13 14,1 9-6-15,-2 0 6 16,-2 0-1-16,6 0 1 16,1 0 1-16,-9 0-13 17,7 0-3-17,-8 0 2 16,2 0-3-16,-3 0 0 16,-4 9 1-16,0 8 3 15,0-1 2-15,-3-1 2 0,-1-6 4 14,-4 0 0 0,1-3-7-14,-3 3-4 14,-6 0 8-14,1 6-8 15,-2-4 1-15,-8 11 9 15,2 1-6-15,-6 2-2 17,2 8 5-17,5-15-7 18,0 8 3-18,5-4-1 0,2 1-2 14,1 6 0-14,-1 4-1 25,-1 5 2-25,6 5 3 0,3 13-5 7,4-8 2 17,6 10-1-24,9-7 0 0,5-6 0 14,11 0 1-14,1-12-2 16,7 6 0-15,-2-6 1 15,-2-3-1-16,6 3 0 17,-9 0 0-17,15 0-3 0,-3-6-16 15,11-2 19-15,2-17 1 16,9 2 2-16,1-3-2 15,-1 9-1-15,-2-9-1 15,4 1 1-15,5-6-5 15,0-2 3-15,0 0-7 16,0 0-2-16,0 0 0 14,0 0 1-14,0 0-10 14,0-17-14-14,21-35 5 14,8-22 27 1,6-4 2-15,-4 9 2 0,-2 3-2 16,-7 12-2-16,-6 5-2 15,-6 8-8-15,-3 16-6 17,-2 9-5-17,-5 9 8 14,0 7 7-14,0 0 8 16,0 23 0-16,-44 32 9 13,-8 18 0-13,-1 4-6 14,4-6-3 2,11-13 2-16,8-10-1 0,13-19 1 17,1-6 2-17,16-15 4 14,0-8 9-14,0 0-3 15,0 7 3-15,26 3 2 15,25 13-13-15,9-13 13 16,1 13 13-16,6-5-10 15,-1-3-7-15,-3-7-12 17,-8-6-1-17,-7-2-2 15,-4 0-2-15,-1 0 0 15,-7 0-9-15,0 0-76 16,-30 0-153-16,-6 0-195 25</inkml:trace>
    </iact:actionData>
  </iact:action>
  <iact:action type="add" startTime="19581">
    <iact:property name="dataType"/>
    <iact:actionData xml:id="d4">
      <inkml:trace xmlns:inkml="http://www.w3.org/2003/InkML" xml:id="stk4" contextRef="#ctx0" brushRef="#br0">9193 16268 736 0,'0'0'185'0,"0"0"-31"13,0 0-59-13,0 0-52 16,0 0 8-16,0 0-17 16,0 0 6-16,72 221-5 15,-45-179 9-15,2-18-9 15,5 0-7-15,11-10-11 14,9-4-14-14,6-10-1 14,1 0 0-14,6 0 1 14,-12 0-1-14,-4 9 3 14,-2 5 14-14,-9 5-6 15,-3 2-1-15,-5 8 15 16,-6 4-12-16,-4 8 1 14,-8-4-4-14,-9 4-2 14,-2-5-9-14,-3 5 2 15,0-9-1-14,0 1-1 13,0-7-1-14,-3-2 0 30,-12-18 0-30,4-6-1 0,-4 0-2 0,1 0-2 16,-11 0 2-16,-2-6-1 17,-6-18-1-17,4 6-8 15,0 7 9-15,2 4 4 28,6 7-7-28,3 0 6 0,-1 0 1 0,9 0 1 30,1 0 0-30,6 0 1 0,3 0 0 0,0 0 4 14,0 0 13-13,0 0-2 13,12 7-16 0,6 4 3-14,6 4-4 14,-2-7 6-13,4 2 18-1,8-10-13 16,2 0 3-16,5 0 0 16,3 0-5-16,-8 0 8 14,0-18 5-14,0-5-3 16,-9 6 1-16,0-14-12 14,-8 14-8-1,-2-1 1-13,-5 3 0 1,-5 7-2 13,5-2-1 2,-2 2-41-16,0 1-79 0,-5-1-122 16,2 8-123-15</inkml:trace>
    </iact:actionData>
  </iact:action>
  <iact:action type="add" startTime="20756">
    <iact:property name="dataType"/>
    <iact:actionData xml:id="d5">
      <inkml:trace xmlns:inkml="http://www.w3.org/2003/InkML" xml:id="stk5" contextRef="#ctx0" brushRef="#br0">9035 18808 782 0,'0'0'278'0,"0"0"-98"0,0 0-27 0,0 0-16 14,196 7-21-14,-84-7-19 28,37 0-15-28,27-15-15 0,11 15-11 17,-2-8-11-17,-20 8-1 0,-22 0-34 15,-28 0-10-15,-35 0 0 15,-32 0 0-15,-30 0 0 14,-14 0 0-14,-4 0 0 15,0 8 0-15,-77 7 0 13,-66 11 0 0,-62-11 0-13,-17-8 0 14,-6-7 0-14,21 0 0 15,31 0 0-15,40 0 0 16,44 0 0-16,44 0 0 14,34 0 0-14,14-15 0 17,26-18 0-17,49 0 0 16,44-7 0-16,32 24 0 17,17 5 0-17,12 11 0 0,-10 0 0 16,-23 0 0-16,-24 0 0 16,-38 0 0-16,-23 4 0 18,-33 3 0-18,-23 1 0 15,-6 0 0-14,-35 2 0-1,-83 5 0 15,-54 3 0-2,-47-3 0-13,-4-7 0 14,6-8 0-14,33 0 0 14,44 0 0-14,54 0 0 15,47 0 0-15,39 0 0 15,7 0 0-15,82 0 0 16,42-26 0-16,47 3 0 15,19 23 0-15,-5 0 0 26,-24 0 0-26,-34 0 0 1,-58 8 0 12,-33 0 0-13,-23-1 0 2,-20-7 0 11,0 10 0 2,-44 6 0-15,-51-9 0 16,-33-7 0-16,-23 0 0 1,6 0 0 14,21 0 0-15,25 0 0 15,34 0 0-15,41 0 0 16,17 0 0-16,7 0 0 16,23-7 0-16,31-16 0 16,13 5 0-16,-16 3 0 15,-15 15-55-15,-31 0-181 14,-5 0-177-14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4-21T18:12:59.7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489">
    <iact:property name="dataType"/>
    <iact:actionData xml:id="d0">
      <inkml:trace xmlns:inkml="http://www.w3.org/2003/InkML" xml:id="stk0" contextRef="#ctx0" brushRef="#br0">15181 18653 259 0,'0'0'115'0,"0"0"48"0,0 0 17 0,0 0 1 12,0 0 2 14,0 0 4-26,0 0-17 0,0 0-45 0,12 8-29 13,35-8 14-13,34 0-27 12,35 0-10 1,44 0-13-13,48 0-45 14,48 0-6-14,27-8-9 25,30-17 1-25,-11 2 0 0,-45 13-1 12,-33-6 0-12,-59 5-1 14,-44 11-4-13,-28 0 0 13,-34 0-9-14,-26 0-8 13,-18-6-6 11,-15-10-67-24,0 8-190 0,-19 5-144 0</inkml:trace>
    </iact:actionData>
  </iact:action>
  <iact:action type="add" startTime="12483">
    <iact:property name="dataType"/>
    <iact:actionData xml:id="d1">
      <inkml:trace xmlns:inkml="http://www.w3.org/2003/InkML" xml:id="stk1" contextRef="#ctx0" brushRef="#br0">25084 18709 522 0,'0'0'400'1,"0"0"-221"-1,0 0-5 12,0 0-69-12,0 0 19 14,0 0-12-14,0 0 9 15,287 6-7-15,-134-6-11 12,47 0-75 1,35 0-14-13,30 11-1 14,25 5-9-14,24-9-4 16,5-7 0-16,0 0 0 15,-27 0 0-15,-46-7 1 16,-55-16-1-16,-46 5 0 2,-43-1-1 12,-44 4-6-13,-20 15-9 14,-35-6-12-15,-3 6-11 14,0 0-147 12,-44 0-123-26,-4 0-126 0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4-21T18:12:59.7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846">
    <iact:property name="dataType"/>
    <iact:actionData xml:id="d0">
      <inkml:trace xmlns:inkml="http://www.w3.org/2003/InkML" xml:id="stk0" contextRef="#ctx0" brushRef="#br0">10246 11441 660 0,'0'0'278'0,"0"0"-107"0,0 0 12 13,0 0-36-13,0 0-8 12,0 0-12 3,0 0-29-15,213 4 0 15,-107-4-33-14,34 0-18 14,32 0-20-15,35 0-20 13,6 0-7-13,-8-10 0 13,-19-2 0-13,-39 0 0 15,-26 9 0-15,-36-1 0 26,-30 2 0-26,-26-2 0 0,-23-1 0 14,-6 5 0-14,-3 0 0 15,-92 0-4-14,-62 18 4 12,-69 9 4-13,-9-9-4 14,3 4 0-14,25 4 0 13,35 0 0-12,39 3 0 13,34-6 0-14,41-6 0 14,29-9 0 2,20-8 0-16,9 0 0 0,41 4 0 15,67 0 0 2,57-1 0-17,21 1 0 1,2-4 0 13,-28 0 0-14,-40 0 0 26,-47 0 0-26,-32 0 0 0,-29 0 0 16,-12 0 0-16,0 0 0 14,-48 3 0-14,-64 4 0 16,-33-2 0-16,-17 5 0 1,22 6 0 13,29-2 0 2,37 5 0-16,39-12 0 0,19-7 0 13,16 0 0 0,7 0 0-13,92 0 0 13,53 0 0-13,42 0 0 15,1-11 0-15,-21 7 0 16,-43 1 0-16,-39 3 0 15,-40 0 0-15,-22 0 0 15,-23 0 0-15,-7 0 0 15,-17 0 0-15,-65 0 0 24,-51 13 0-24,-36 7 0 1,4-7 0 13,9-5 0-14,35-1 0 14,48 1 0-13,32-8 0 14,29 0 0-15,12 0 0 14,34 0 0-14,77 0 0 14,36 0 0-14,15 0 0 13,-15 0 0 2,-33 0 0-15,-48 0 0 0,-30 0 0 26,-24 0 0-24,-12 4 0-2,-18 15 0 14,-66 14 0-14,-46 3 0 13,-23-3 0-13,8-2 0 13,23-14 0-13,35-6 0 14,40-3 0-14,24-5 0 15,23-3 0-14,0 0 0 13,4 0 0-14,37 0 0 13,-2-6 0 12,-15 1 0-25,-17 5-118 0,-7 0-138 0,0 0-235 14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8-11T03:26:29.6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3367">
    <iact:property name="dataType"/>
    <iact:actionData xml:id="d0">
      <inkml:trace xmlns:inkml="http://www.w3.org/2003/InkML" xml:id="stk0" contextRef="#ctx0" brushRef="#br0">18849 17931 473 0,'0'0'0'4,"0"0"230"-4,0 0-230 0,0 0 180 0,0 0-180 0,0 0 176 0,0 0-176 0,0 0 126 9,0 0-126-9,0 0 93 13,0 0-93-13,0 0 78 0,0 0-78 0,0 0 103 17,0 0-103-17,0 0 84 0,0 0-84 0,96 0 62 13,-96 0-62-13,66 0 60 0,-66 0-60 0,92 0 53 17,-92 0-53-17,116 0 41 0,-116 0-41 0,137 0 28 15,-137 0-28-15,152 0 27 0,-152 0-27 0,157 0 19 16,-157 0-19-16,148 0 9 0,-148 0-9 0,135 15 17 23,-135-15-17-23,121 27 25 0,-121-27-25 0,101 32 15 0,-101-32-15 0,80 26 16 13,-80-26-16-13,65 29 9 0,-65-29-9 1,49 27 8 12,-49-27-8-13,29 15 2 0,-29-15-2 0,19 2 0 17,-19-2 0-17,7 0 1 0,-7 0-1 0,0 0-2 14,0 0 2-14,0 0-1 0,0 0 1 0,0 0-3 15,0 0 3-15,-3 0-19 1,3 0 19-1,-70 0-10 16,70 0 10-15,-116-10 0-1,116 10 0 1,-164-34 7 11,164 34-7-12,-173-22 0 0,173 22 0 0,-180-33-1 14,180 33 1-14,-166-17-2 0,166 17 2 0,-143-24-1 17,143 24 1-16,-128-9-1 0,128 9 1 0,-111-9-5 2,111 9 5-3,-92 0-3 8,92 0 3-8,-72 0 0 15,72 0 0-15,-43 0 2 1,43 0-2-1,-20 0 1 20,20 0-1-20,-5 0 0 1,5 0 0-1,0 0 3 0,0 0-3 0,0 0 0 16,0 0 0-16,41 0-3 0,-41 0 3 0,92 0-4 14,-92 0 4-14,128 0 0 0,-128 0 0 0,159 0 2 13,-159 0-2-13,165 0 3 0,-165 0-3 0,159 0 7 17,-159 0-7-17,148 0 8 0,-148 0-8 0,135 0 14 13,-135 0-14-13,106 0 13 0,-106 0-13 0,89 9 6 17,-89-9-6-17,66 0 4 0,-66 0-4 0,44 0 6 14,-44 0-6-14,26 0 2 0,-26 0-2 0,3 0 3 17,-3 0-3-17,4 0 1 0,-4 0-1 0,0 0 0 13,0 0 0-12,0 0-8-1,0 0 8 0,-58 0-16 15,58 0 16-15,-111 0 0 0,111 0 0 0,-143 0 11 15,143 0-11-15,-151 0 0 0,151 0 0 0,-131 0-2 17,131 0 2-17,-104 0-10 0,104 0 10 0,-87 0-37 20,87 0 37-20,-68 0-78 0,68 0 78 0,-48 0-134 0,48 0 134 0,0 0-214 15,0 0 214-15,0 9-397 0,0-9 397 0</inkml:trace>
    </iact:actionData>
  </iact:action>
  <iact:action type="add" startTime="34651">
    <iact:property name="dataType"/>
    <iact:actionData xml:id="d1">
      <inkml:trace xmlns:inkml="http://www.w3.org/2003/InkML" xml:id="stk1" contextRef="#ctx0" brushRef="#br0">22421 17946 303 0,'0'0'0'0,"0"0"507"0,0 0-507 0,0 0 136 2,0 0-136-2,0 0 152 9,0 0-152-9,0 0 76 16,0 0-76-16,191 9 53 0,-191-9-53 0,95 0 52 13,-95 0-52-13,125 0 64 0,-125 0-64 0,153-31 76 17,-153 31-76-17,174-26 82 0,-174 26-82 0,181-18 65 13,-181 18-65-13,181-6 47 0,-181 6-47 0,172 0 49 16,-172 0-49-16,163 0 44 0,-163 0-44 0,143 0 31 16,-143 0-31-16,121 17 22 0,-121-17-22 0,87 25 33 15,-87-25-33-15,56 24 20 0,-56-24-20 0,29 6 18 15,-29-6-18-15,12 9 14 0,-12-9-14 0,0 0 8 16,0 0-8-16,0 0 0 0,0 0 0 0,-30 0-7 20,30 0 7-20,-99 0-3 0,99 0 3 0,-147 0 0 0,147 0 0 0,-176 0 1 10,176 0-1-9,-188-9 0 18,188 9 0-19,-180-22 3 0,180 22-3 0,-166-11 2 0,166 11-2 0,-148-15 3 16,148 15-3-16,-116-7 1 0,116 7-1 0,-96-3-1 14,96 3 1-14,-65 0-1 0,65 0 1 0,-31 0-3 15,31 0 3-15,-15 0 0 0,15 0 0 0,0-5 2 16,0 5-2-16,0 0 3 0,0 0-3 0,15 0 8 14,-15 0-8-14,74 0 19 0,-74 0-19 0,95 0 5 16,-95 0-5-16,115 24 0 0,-115-24 0 0,112 15 1 15,-112-15-1-15,101 24 0 0,-101-24 0 0,87 18 1 16,-87-18-1-16,79 24 3 0,-79-24-3 0,58 10 5 21,-58-10-5-21,37 14 1 0,-37-14-1 0,19 9 3 0,-19-9-3 0,3 0 0 10,-3 0 0-10,0 0 0 20,0 0 0-20,0 0-7 0,0 0 7 0,0 6-38 0,0-6 38 0,-25 0-66 16,25 0 66-16,-57 0-102 0,57 0 102 0,-73 0-161 13,73 0 161-13,-36-6-311 0,36 6 311 0,-32-9-893 17,32 9 893-17</inkml:trace>
    </iact:actionData>
  </iact:action>
  <iact:action type="add" startTime="35757">
    <iact:property name="dataType"/>
    <iact:actionData xml:id="d2">
      <inkml:trace xmlns:inkml="http://www.w3.org/2003/InkML" xml:id="stk2" contextRef="#ctx0" brushRef="#br0">25985 17907 260 0,'0'0'0'0,"0"0"445"0,0 0-445 0,0 0 195 0,0 0-195 0,0 0 201 14,0 0-201-14,0 0 115 0,0 0-115 0,0 0 84 17,0 0-84-17,0 0 84 0,0 0-84 0,196-9 74 14,-196 9-74-14,84 0 52 0,-84 0-52 0,101 0 49 16,-101 0-49-16,126 0 34 0,-126 0-34 0,152-7 28 15,-152 7-28-15,162-8 32 0,-162 8-32 0,175-3 21 13,-175 3-21-12,169 0 24-1,-169 0-24 0,156 0 25 15,-156 0-25-15,131 0 14 0,-131 0-14 0,111 0 13 16,-111 0-13-16,85 0 18 0,-85 0-18 0,65 0 12 14,-65 0-12-13,48 8 7-1,-48-8-7 0,26 10 11 16,-26-10-11-16,8 9 6 0,-8-9-6 0,0 0 5 20,0 0-5-20,0 0 0 0,0 0 0 0,-15 6-5 1,15-6 5-1,-86 9-8 14,86-9 8-14,-128 2-2 0,128-2 2 0,-177 7 2 15,177-7-2-15,-189 0-1 0,189 0 1 1,-202 0 0 12,202 0 0-13,-174 0 0 0,174 0 0 0,-159-15 1 16,159 15-1-16,-128-9 0 0,128 9 0 0,-104-9 0 15,104 9 0-15,-76-10 1 0,76 10-1 0,-55 0 4 15,55 0-4-14,-31-5 0-1,31 5 0 0,-13 0 0 14,13 0 0-14,0 0 1 0,0 0-1 0,0 0 1 15,0 0-1-15,0 0 2 0,0 0-2 0,61 0 3 16,-61 0-3-16,92 0 1 1,-92 0-1-1,115 5 0 15,-115-5 0-15,121 25 0 0,-121-25 0 0,111 27 0 21,-111-27 0-21,92 21 1 0,-92-21-1 0,66 27 2 0,-66-27-2 0,45 17 3 10,-45-17-3-10,29 7 4 21,-29-7-4-21,6 15 9 0,-6-15-9 0,0 0 0 0,0 0 0 0,0 0-3 11,0 0 3-11,0 0-11 18,0 0 11-18,-25 0-10 0,25 0 10 0,-67 0 0 0,67 0 0 0,-73 0 4 14,73 0-4-14,-73 0 0 0,73 0 0 0,-60 0-13 16,60 0 13-16,-39 0-69 0,39 0 69 0,-26 0-105 16,26 0 105-16,-15 0-208 0,15 0 208 0,0 0-278 14,0 0 278-14,0 0-880 0,0 0 880 0</inkml:trace>
    </iact:actionData>
  </iact:action>
  <iact:action type="add" startTime="43973">
    <iact:property name="dataType"/>
    <iact:actionData xml:id="d3">
      <inkml:trace xmlns:inkml="http://www.w3.org/2003/InkML" xml:id="stk3" contextRef="#ctx0" brushRef="#br0">22990 15089 327 0,'0'0'0'0,"0"0"219"0,0 0-219 0,0 0 83 0,0 0-83 0,0 0 160 17,0 0-160-17,0 0 111 0,0 0-111 0,0 0 97 13,0 0-97-13,0 0 80 0,0 0-80 0,0 0 50 16,0 0-50-16,0 0 44 0,0 0-44 0,-22 0 42 14,22 0-42-13,0 0 40-1,0 0-40 0,0 0 45 15,0 0-45-15,0 0 59 0,0 0-59 0,0 0 97 15,0 0-97-14,48 0 71-1,-48 0-71 0,89 0 43 20,-89 0-43-20,117 0 17 0,-117 0-17 0,128 0 29 0,-128 0-29 0,134 0 18 16,-134 0-18-16,117 0 20 0,-117 0-20 0,99-9 26 10,-99 9-26-10,80-3 38 21,-80 3-38-21,60 0 25 0,-60 0-25 0,38 0 38 0,-38 0-38 0,17 0 16 13,-17 0-16-13,7 0 16 0,-7 0-16 0,0 0 12 16,0 0-12-16,0 0 0 0,0 0 0 0,-62 0 0 14,62 0 0-14,-116 0 2 0,116 0-2 0,-148 0 7 16,148 0-7-16,-166 0 4 0,166 0-4 0,-162 0 3 15,162 0-3-15,-143 0 4 0,143 0-4 0,-115 0 0 16,115 0 0-16,-90 0-1 0,90 0 1 0,-46 0-1 14,46 0 1-13,-22 0-1-1,22 0 1 0,-7 0-2 15,7 0 2-15,0 0 0 0,0 0 0 0,7 0-2 22,-7 0 2-22,61-12 0 0,-61 12 0 0,92-10 2 0,-92 10-2 0,113 0 6 9,-113 0-6-9,101-8 0 21,-101 8 0-21,85 0 0 0,-85 0 0 0,66 0-1 0,-66 0 1 0,53 0 0 14,-53 0 0-14,43 0-2 0,-43 0 2 0,41 0-80 16,-41 0 80-16,38 0-148 0,-38 0 148 0,3 0-278 14,-3 0 278-14,3 0-511 0,-3 0 511 0</inkml:trace>
    </iact:actionData>
  </iact:action>
  <iact:action type="add" startTime="44866">
    <iact:property name="dataType"/>
    <iact:actionData xml:id="d4">
      <inkml:trace xmlns:inkml="http://www.w3.org/2003/InkML" xml:id="stk4" contextRef="#ctx0" brushRef="#br0">25833 15293 430 0,'0'0'0'0,"0"0"250"0,0 0-250 0,0 0 177 0,0 0-177 0,0 0 174 0,0 0-174 0,0 0 119 0,0 0-119 0,0 0 98 15,0 0-98-15,0 0 90 0,0 0-90 0,99-24 99 14,-99 24-99-14,75 0 83 0,-75 0-83 0,89 0 70 16,-89 0-70-16,102 0 52 0,-102 0-52 0,111 0 25 15,-111 0-25-15,113 0 27 0,-113 0-27 0,111 9 14 16,-111-9-14-16,111 6 13 0,-111-6-13 0,99 2 6 14,-99-2-6-14,88 0 4 0,-88 0-4 0,74 0 3 16,-74 0-3-16,51 0 2 0,-51 0-2 1,32 0 2 13,-32 0-2-14,12 0 0 0,-12 0 0 0,0 0 1 14,0 0-1-14,0 0 0 0,0 0 0 0,0 0-10 22,0 0 10-22,-17 0-21 0,17 0 21 0,-68 0-17 0,68 0 17 0,-99-26 0 10,99 26 0-10,-121-24 1 20,121 24-1-20,-121-24 2 0,121 24-2 0,-127-9 1 0,127 9-1 0,-121-9 3 11,121 9-3-10,-109-7 0 17,109 7 0-17,-101 0-2-1,101 0 2 0,-70 0-1 0,70 0 1 0,-47 0-1 13,47 0 1-13,-26 0-4 0,26 0 4 0,-12 0 0 17,12 0 0-17,0 0 0 0,0 0 0 0,0-4 2 13,0 4-2-12,21 0 8-1,-21 0-8 0,76 0 20 16,-76 0-20-16,108 0 2 0,-108 0-2 0,128 0 4 15,-128 0-4-15,128 11 1 1,-128-11-1-1,118 9 0 14,-118-9 0-14,104 9 3 0,-104-9-3 0,76 8 2 16,-76-8-2-16,60 4 0 0,-60-4 0 0,51 3 0 15,-51-3 0-15,40 0-3 1,-40 0 3-1,41 0-64 19,-41 0 64-19,40 0-159 0,-40 0 159 0,4-10-291 0,-4 10 291 0,10-14-892 11,-10 14 892-11</inkml:trace>
    </iact:actionData>
  </iact:action>
  <iact:action type="add" startTime="45701">
    <iact:property name="dataType"/>
    <iact:actionData xml:id="d5">
      <inkml:trace xmlns:inkml="http://www.w3.org/2003/InkML" xml:id="stk5" contextRef="#ctx0" brushRef="#br0">29053 15095 75 0,'0'0'0'2,"0"0"486"-2,0 0-486 0,0 0 154 0,0 0-154 0,0 0 179 2,0 0-179-2,0 0 89 17,0 0-89-17,0 0 99 0,0 0-99 0,0 0 101 14,0 0-101-13,160 0 48-1,-160 0-48 0,72 3 47 14,-72-3-47-13,80 0 86-1,-80 0-86 0,86 0 33 15,-86 0-33-14,90 0 41 0,-90 0-41-1,101 0 44 13,-101 0-44-12,102 0 30-1,-102 0-30 0,99 0 25 21,-99 0-25-21,99 0 19 0,-99 0-19 0,89 0 27 0,-89 0-27 0,70 0 7 14,-70 0-7-14,59 0 7 0,-59 0-7 0,36 0 4 16,-36 0-4-16,22 0 3 0,-22 0-3 0,7 0 1 13,-7 0-1-13,4 0 1 0,-4 0-1 0,0 0 0 16,0 0 0-15,0 0 0-1,0 0 0 0,0 0-4 14,0 0 4-14,-43 0-5 0,43 0 5 0,-79 0 0 15,79 0 0-15,-105 0 0 0,105 0 0 0,-111 0 3 15,111 0-3-15,-118 0 0 0,118 0 0 0,-114 0 0 15,114 0 0-15,-106 0 1 0,106 0-1 0,-102 0 3 17,102 0-3-17,-89 0 1 0,89 0-1 0,-70 0 1 15,70 0-1-15,-48 5 0 1,48-5 0-1,-34 3 1 21,34-3-1-21,-10 0 0 0,10 0 0 1,0 0 1-1,0 0-1 0,0 0 2 13,0 0-2-13,0 0 7 0,0 0-7 0,25 4 36 15,-25-4-36-15,67 7 39 0,-67-7-39 0,99 5 1 15,-99-5-1-15,107 0 0 0,-107 0 0 0,106 0 1 14,-106 0-1-14,96 0 0 0,-96 0 0 0,85 0-1 16,-85 0 1-16,61 6-1 0,-61-6 1 0,41 3 0 15,-41-3 0-15,26 6-1 0,-26-6 1 0,8 6-2 15,-8-6 2-15,0 0-6 0,0 0 6 0,0 3-67 15,0-3 67-15,-22 9-212 0,22-9 212 0,-32 0-268 15,32 0 268-15,-36 6-767 0,36-6 767 0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8-11T03:54:13.0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787">
    <iact:property name="dataType"/>
    <iact:actionData xml:id="d0">
      <inkml:trace xmlns:inkml="http://www.w3.org/2003/InkML" xml:id="stk0" contextRef="#ctx0" brushRef="#br0">14155 6603 442 0,'0'0'0'0,"0"0"253"0,0 0-253 0,0 0 89 21,0 0-89-21,0 0 132 0,0 0-132 0,0 0 114 0,0 0-114 0,0 0 93 9,0 0-93-9,0 0 85 22,0 0-85-22,0 0 59 0,0 0-59 0,17-26 44 0,-17 26-44 0,0 15 27 13,0-15-27-13,0 30 46 0,0-30-46 0,0 36 39 16,0-36-39-16,0 42 37 0,0-42-37 0,0 43 21 13,0-43-21-13,0 44 17 0,0-44-17 0,0 33 8 16,0-33-8-16,0 33 4 0,0-33-4 0,0 27 5 14,0-27-5-14,0 17 3 0,0-17-3 0,0 15 6 16,0-15-6-16,0 12 6 0,0-12-6 0,0 10 11 22,0-10-11-22,0 15 15 0,0-15-15 0,0 8 8 0,0-8-8 0,0 6 5 9,0-6-5-9,5 4 14 21,-5-4-14-21,0 4 11 0,0-4-11 0,2 5 15 0,-2-5-15 0,9 0 7 10,-9 0-7-10,15 0 20 20,-15 0-20-19,19 0 17 0,-19 0-17-1,29 0 1 1,-29 0-1-1,25 0 7 15,-25 0-7-15,24 0 3 0,-24 0-3 0,33 0 15 12,-33 0-15-12,29 0 19 0,-29 0-19 0,35 0 21 16,-35 0-21-15,41 0 19-1,-41 0-19 0,45 0 17 14,-45 0-17-14,48 0 20 0,-48 0-20 0,51 0 25 16,-51 0-25-16,48 0 20 0,-48 0-20 0,54-5 18 13,-54 5-18-13,56-8 18 0,-56 8-18 0,62-6 18 17,-62 6-18-17,63-8 17 0,-63 8-17 0,67-4 13 14,-67 4-13-14,64-3 24 0,-64 3-24 0,75 0 20 16,-75 0-20-16,74 0 17 0,-74 0-17 0,77 0 18 21,-77 0-18-21,76 0 9 0,-76 0-9 0,75 0 10 0,-75 0-10 0,77 0 10 14,-77 0-10-14,79 0 4 0,-79 0-4 0,83 0 6 16,-83 0-6-16,87 0 5 0,-87 0-5 0,89 7 7 15,-89-7-7-15,96 8 8 0,-96-8-8 0,99 0 5 15,-99 0-5-15,104 4 0 0,-104-4 0 0,106 0 0 14,-106 0 0-14,100 0 0 0,-100 0 0 0,99 2 0 16,-99-2 0-16,87 4 0 0,-87-4 0 0,92 4 0 15,-92-4 0-15,86 5 0 0,-86-5 0 0,92 0 0 16,-92 0 0-16,92 0 0 0,-92 0 0 0,94 0 0 14,-94 0 0-14,100 0 0 0,-100 0 0 0,96 0 0 16,-96 0 0-16,92 0 0 0,-92 0 0 0,92 0 0 16,-92 0 0-16,89 0 0 0,-89 0 0 0,80 0 0 15,-80 0 0-15,80 0 0 0,-80 0 0 0,81 0 0 20,-81 0 0-20,78 0 0 0,-78 0 0 0,85 0 0 0,-85 0 0 0,84 0 0 17,-84 0 0-17,92 0 0 0,-92 0 0 0,99 0 0 14,-99 0 0-14,104 0 0 0,-104 0 0 0,103 0 0 15,-103 0 0-15,100 0 0 0,-100 0 0 0,103 0 0 14,-103 0 0-14,102 2 0 0,-102-2 0 0,99 12 0 16,-99-12 0-16,104 6 0 0,-104-6 0 0,102 13 0 14,-102-13 0-14,99 2 0 0,-99-2 0 0,108 4 0 17,-108-4 0-17,101 0 0 0,-101 0 0 0,109 0 0 14,-109 0 0-14,106 0 0 0,-106 0 0 0,102 0 0 17,-102 0 0-17,104 0 0 0,-104 0 0 0,99 0-5 14,-99 0 5-14,97 0-6 0,-97 0 6 0,97 0-10 15,-97 0 10-15,96 0-17 1,-96 0 17-1,99 0-14 20,-99 0 14-20,92 0-6 0,-92 0 6 0,92 0-4 0,-92 0 4 0,86 0-6 14,-86 0 6-14,80 0-2 0,-80 0 2 0,78 0-2 17,-78 0 2-17,75 0-2 0,-75 0 2 0,79 0-12 13,-79 0 12-13,77 0-6 0,-77 0 6 0,85 0-11 17,-85 0 11-17,89 0-15 0,-89 0 15 0,95 0-15 13,-95 0 15-13,101 0-13 0,-101 0 13 0,101-6-4 17,-101 6 4-17,100-5 0 0,-100 5 0 0,96-10 1 13,-96 10-1-13,90-12 1 0,-90 12-1 0,96-4 0 16,-96 4 0-16,100-7 1 0,-100 7-1 0,99-4 0 23,-99 4 0-23,99 0-4 0,-99 0 4 0,96 0-12 0,-96 0 12 0,96 0-18 8,-96 0 18-8,95 0-4 21,-95 0 4-21,92 0-14 0,-92 0 14 0,92 0-12 0,-92 0 12 0,89 0-15 17,-89 0 15-16,84 0-8-1,-84 0 8 0,82 0-5 12,-82 0 5-12,80 0-1 0,-80 0 1 0,73 0-2 16,-73 0 2-16,74 0-17 0,-74 0 17 0,75 0-15 14,-75 0 15-14,70 0-12 0,-70 0 12 0,80 0-8 16,-80 0 8-16,85 0-2 0,-85 0 2 0,91-10-1 14,-91 10 1-14,92-23-1 0,-92 23 1 0,95-30 0 17,-95 30 0-17,89-22-7 1,-89 22 7-1,89-20-12 13,-89 20 12-13,83-19-11 0,-83 19 11 0,79-20-12 16,-79 20 12-16,73-18-9 0,-73 18 9 0,73-18-11 15,-73 18 11-14,74-15-3-1,-74 15 3 0,73-7-2 14,-73 7 2-14,82-4-9 0,-82 4 9 0,77 0 0 15,-77 0 0-15,82 0 1 0,-82 0-1 0,83 0 0 17,-83 0 0-17,74 0 0 0,-74 0 0 0,66 0 0 21,-66 0 0-21,58 0 0 0,-58 0 0 0,60 0-7 0,-60 0 7 0,50 0-14 12,-50 0 14-12,49 0-11 0,-49 0 11 0,48 0-13 16,-48 0 13-16,51 0-9 0,-51 0 9 0,55 0-13 14,-55 0 13-14,63 0-15 0,-63 0 15 0,66 0-12 17,-66 0 12-17,63 0-6 0,-63 0 6 0,65 0-14 15,-65 0 14-15,63 0-2 0,-63 0 2 0,58 0-8 15,-58 0 8-15,57 0-5 0,-57 0 5 0,58 0 0 14,-58 0 0-14,56 4 3 0,-56-4-3 0,61 7 0 16,-61-7 0-16,67 11 1 0,-67-11-1 0,67 15 1 15,-67-15-1-15,73 16 0 0,-73-16 0 0,73 17-11 17,-73-17 11-17,70 16-34 0,-70-16 34 0,70 9-30 19,-70-9 30-19,67 15-31 0,-67-15 31 0,63 5-14 0,-63-5 14 0,56 6-17 17,-56-6 17-17,53 7-12 0,-53-7 12 0,51 8-7 14,-51-8 7-14,45 7-5 0,-45-7 5 0,41 8-6 16,-41-8 6-16,41 4-6 0,-41-4 6 0,35 8-2 13,-35-8 2-13,45 0-8 0,-45 0 8 0,41 0-9 16,-41 0 9-16,47 0-8 0,-47 0 8 0,48 0-2 14,-48 0 2-14,45 0-4 0,-45 0 4 1,47 4 0 14,-47-4 0-15,48 9 0 0,-48-9 0 0,48 8-5 15,-48-8 5-15,48 4-18 0,-48-4 18 0,44 3-12 15,-44-3 12-15,48 0-10 0,-48 0 10 0,54 0-17 16,-54 0 17-16,60 0-12 0,-60 0 12 0,70 0-13 16,-70 0 13-16,77 5 0 0,-77-5 0 0,84 6-2 15,-84-6 2-15,88 15-1 0,-88-15 1 0,86 18-4 15,-86-18 4-15,80 23-2 0,-80-23 2 0,85 23-10 21,-85-23 10-20,75 18 0-1,-75-18 0 0,86 15 1 0,-86-15-1 0,78 7 0 13,-78-7 0-13,73 3-3 0,-73-3 3 0,67 4-2 15,-67-4 2-15,61 3-1 0,-61-3 1 0,57 4-11 15,-57-4 11-15,51 4-40 0,-51-4 40 0,44 0-17 17,-44 0 17-17,38 0-2 0,-38 0 2 0,39 4-11 12,-39-4 11-12,38 0-25 0,-38 0 25 0,29 0-5 16,-29 0 5-16,32 0-3 0,-32 0 3 0,34 0-3 16,-34 0 3-16,29 0-1 0,-29 0 1 0,29 0-11 15,-29 0 11-15,29 0-13 0,-29 0 13 0,17 0-7 23,-17 0 7-23,17 0-8 0,-17 0 8 0,12 0-1 0,-12 0 1 0,10 0-5 10,-10 0 5-10,11 0-8 19,-11 0 8-19,8 0 0 0,-8 0 0 0,7 0-2 0,-7 0 2 0,10 0 0 16,-10 0 0-16,10 0-3 0,-10 0 3 0,6 0-7 14,-6 0 7-14,1 0-5 0,-1 0 5 0,5 0-9 13,-5 0 9-13,0 0-8 0,0 0 8 0,0 0-15 16,0 0 15-16,0 0-10 0,0 0 10 1,0 0-7 15,0 0 7-16,0 0-9 0,0 0 9 0,0 0-6 14,0 0 6-14,0-4-8 0,0 4 8 0,4-40-3 15,-4 40 3-15,0-56-2 0,0 56 2 0,8-59 1 15,-8 59-1-14,0-65-1-1,0 65 1 0,4-75 1 21,-4 75-1-21,0-73 1 0,0 73-1 0,0-70 0 0,0 70 0 0,0-48-5 9,0 48 5-9,0-30-8 16,0 30 8-15,0-7 0-1,0 7 0 0,0 0-18 14,0 0 18-14,-21 0-32 0,21 0 32 0,-42 52-30 20,42-52 30-20,-67 55-13 0,67-55 13 0,-29 31-13 0,29-31 13 0,-14 17-327 16,14-17 327-15</inkml:trace>
    </iact:actionData>
  </iact:action>
  <iact:action type="add" startTime="6870">
    <iact:property name="dataType"/>
    <iact:actionData xml:id="d1">
      <inkml:trace xmlns:inkml="http://www.w3.org/2003/InkML" xml:id="stk1" contextRef="#ctx0" brushRef="#br0">15609 7133 509 0,'0'0'0'1,"0"0"169"-1,0 0-169 0,0 0 119 0,0 0-119 0,0 0 122 14,0 0-122-14,0 0 100 0,0 0-100 0,0 0 79 11,0 0-79-11,0 0 65 20,0 0-65-19,0 0 57-1,0 0-57 0,-92 210 55 0,92-210-55 0,-26 84 43 14,26-84-43-14,-22 96 38 0,22-96-38 0,-26 103 39 15,26-103-39-15,-27 114 29 0,27-114-29 0,-29 124 15 16,29-124-15-16,-25 130 16 0,25-130-16 0,-26 139 19 14,26-139-19-14,-27 138 14 0,27-138-14 0,-21 134 19 14,21-134-19-14,-19 134 11 0,19-134-11 0,-13 128 9 16,13-128-9-16,-12 126 12 0,12-126-12 0,-10 114 9 18,10-114-9-18,-12 110 10 0,12-110-10 0,-6 107 12 14,6-107-12-13,-1 103 8-1,1-103-8 0,0 87 7 18,0-87-7-18,-4 81 7 0,4-81-7 0,0 66 6 0,0-66-6 0,0 53 6 10,0-53-6-10,-3 48 3 20,3-48-3-20,-5 37 3 0,5-37-3 0,0 25 4 0,0-25-4 0,-4 23 4 16,4-23-4-16,0 25 5 0,0-25-5 0,0 26 6 14,0-26-6-14,0 29 7 0,0-29-7 0,0 26 4 17,0-26-4-17,-3 28 6 0,3-28-6 0,0 27 2 14,0-27-2-14,0 19 0 0,0-19 0 0,0 18 0 17,0-18 0-17,0 7 1 0,0-7-1 0,0 3 0 15,0-3 0-15,0 0 1 1,0 0-1-1,0 0 0 12,0 0 0-12,0 0 0 0,0 0 0 0,0 0-3 15,0 0 3-15,0 0-3 0,0 0 3 0,0 0-5 17,0 0 5-17,-9-14-4 0,9 14 4 0,-13-52 0 14,13 52 0-14,-19-66 3 0,19 66-3 0,-24-70 1 20,24 70-1-20,-24-70 0 0,24 70 0 0,-22-65-2 0,22 65 2 0,-25-60 0 16,25 60 0-16,-23-48-9 0,23 48 9 0,-27-40-9 14,27 40 9-14,-24-29-7 0,24 29 7 0,-22-21-5 16,22 21 5-16,-22-15-5 0,22 15 5 0,-14-12-1 16,14 12 1-16,-10-4-4 0,10 4 4 0,-2 0-1 14,2 0 1-14,0 0-1 0,0 0 1 0,0 0 1 15,0 0-1-15,0 0 2 0,0 0-2 0,0 16 18 16,0-16-18-15,0 39 26 0,0-39-26-1,0 56 34 13,0-56-34-13,0 52 60 0,0-52-60 0,12 57 61 15,-12-57-61-15,19 57 55 0,-19-57-55 0,20 50 48 16,-20-50-48-16,28 51 30 0,-28-51-30 0,25 41 32 15,-25-41-32-15,17 27 22 0,-17-27-22 0,19 18 30 21,-19-18-30-21,22 10 29 0,-22-10-29 0,22 8 4 0,-22-8-4 0,26 4 0 16,-26-4 0-16,29 0 0 0,-29 0 0 0,32 0 0 14,-32 0 0-14,29 0 0 0,-29 0 0 0,40 0 0 15,-40 0 0-15,36-15 0 0,-36 15 0 0,34-22 0 15,-34 22 0-15,32-23 0 0,-32 23 0 0,33-28 0 15,-33 28 0-14,37-38 0-1,-37 38 0 0,41-44 0 14,-41 44 0-14,39-58 0 0,-39 58 0 0,41-60 0 17,-41 60 0-17,33-59 0 0,-33 59 0 0,30-51 0 14,-30 51 0-14,26-44 0 0,-26 44 0 0,22-37 0 15,-22 37 0-15,26-22 0 0,-26 22 0 0,27-14-119 16,-27 14 119-16,34 0-237 0,-34 0 237 0,9 0-364 15,-9 0 364-15,7 14-1327 0,-7-14 1327 0</inkml:trace>
    </iact:actionData>
  </iact:action>
  <iact:action type="add" startTime="8169">
    <iact:property name="dataType"/>
    <iact:actionData xml:id="d2">
      <inkml:trace xmlns:inkml="http://www.w3.org/2003/InkML" xml:id="stk2" contextRef="#ctx0" brushRef="#br0">13169 12460 355 0,'0'0'0'0,"0"0"248"0,0 0-248 0,0 0 77 0,0 0-77 0,0 0 164 14,0 0-164-14,0 0 156 0,0 0-156 0,0 0 150 14,0 0-150-14,247-102 129 0,-247 102-129 0,84-15 116 16,-84 15-116-16,107-15 125 0,-107 15-125 0,125-15 94 14,-125 15-94-14,159-7 80 0,-159 7-80 0,179-11 65 16,-179 11-65-16,203-15 51 0,-203 15-51 0,211-14 34 14,-211 14-34-14,221-15 26 0,-221 15-26 0,227-14 18 17,-227 14-18-17,232-8 23 0,-232 8-23 0,235 0 17 13,-235 0-17-13,239 0 20 0,-239 0-20 0,239 0 21 17,-239 0-21-17,239 0 13 0,-239 0-13 0,232 0 15 14,-232 0-15-14,223 0 10 0,-223 0-10 0,214 0 4 15,-214 0-4-14,206 0 6-1,-206 0-6 0,191 0 9 21,-191 0-9-20,174 0 7-1,-174 0-7 0,154-8 0 0,-154 8 0 0,128-17 0 9,-128 17 0-9,107-19 1 20,-107 19-1-20,92-14 0 0,-92 14 0 0,77-15-4 0,-77 15 4 0,56-12-3 14,-56 12 3-14,36-4 0 0,-36 4 0 0,22-7 0 16,-22 7 0-16,4 0 5 0,-4 0-5 0,0-4 0 14,0 4 0-14,0 0-4 0,0 0 4 0,0 0-6 16,0 0 6-16,-53 0-2 0,53 0 2 0,-87 9-1 14,87-9 1-14,-135 24 1 0,135-24-1 0,-162 15 2 17,162-15-2-17,-210 4 3 0,210-4-3 0,-247 0 4 14,247 0-4-14,-275 0 3 0,275 0-3 0,-302-15 2 15,302 15-2-15,-305-26 4 0,305 26-4 0,-302-26 9 22,302 26-9-22,-287-18 0 0,287 18 0 0,-273-15 0 0,273 15 0 0,-249-10 0 11,249 10 0-11,-229-8 0 19,229 8 0-19,-218 0 0 0,218 0 0 0,-196 0 0 0,196 0 0 0,-188 0 0 16,188 0 0-16,-174 0 0 0,174 0 0 0,-152 8 0 15,152-8 0-15,-128 15 0 0,128-15 0 0,-106 19 0 15,106-19 0-15,-89 21 0 0,89-21 0 0,-61 14 0 14,61-14 0-14,-43 16 0 0,43-16 0 0,-20 6 0 16,20-6 0-16,-7 4 0 0,7-4 0 0,-3 0 0 14,3 0 0-14,0 0 0 1,0 0 0-1,0 0 0 16,0 0 0-16,37 0 0 0,-37 0 0 0,94 0 0 14,-94 0 0-14,130 0 0 0,-130 0 0 0,167 0 0 15,-167 0 0-14,200 0 0-1,-200 0 0 0,227 0 0 14,-227 0 0-14,244 0 0 0,-244 0 0 0,252 0 0 17,-252 0 0-17,256 0 0 0,-256 0 0 0,242 22 0 14,-242-22 0-14,232 30 0 0,-232-30 0 0,214 33 0 16,-214-33 0-16,204 36 0 0,-204-36 0 0,188 45 0 21,-188-45 0-21,174 44 0 0,-174-44 0 0,157 37 0 0,-157-37 0 0,133 29 0 13,-133-29 0-13,115 15 0 0,-115-15 0 1,95 0 0 14,-95 0 0-15,70 0 0 0,-70 0 0 0,48 0 0 14,-48 0 0-14,32 0 0 0,-32 0 0 0,16 0 0 17,-16 0 0-17,3 0 0 0,-3 0 0 0,0 0 0 15,0 0 0-15,0 0 0 1,0 0 0-1,0 0 0 14,0 0 0-14,-67 0 0 0,67 0 0 0,-131-25 0 14,131 25 0-14,-203-34 0 0,203 34 0 0,-264-33 0 16,264 33 0-16,-302-29 0 0,302 29 0 0,-325-23 0 16,325 23 0-16,-322-14 0 1,322 14 0-1,-295-12 0 14,295 12 0-14,-272-15 0 0,272 15 0 1,-247-10 0 19,247 10 0-20,-227-8 0 0,227 8 0 0,-203 0 0 0,203 0 0 0,-176 0 0 16,176 0 0-16,-148 0 0 0,148 0 0 0,-113 0 0 13,113 0 0-13,-83 0 0 0,83 0 0 0,-50 0 0 16,50 0 0-16,-26 4 0 0,26-4 0 0,-11 4 0 14,11-4 0-14,0 0 0 0,0 0 0 0,0 4 0 16,0-4 0-16,0 4 0 0,0-4 0 0,56 2 0 14,-56-2 0-14,87 8 0 0,-87-8 0 0,126 7 0 16,-126-7 0-16,150 5 0 0,-150-5 0 1,178 7 0 13,-178-7 0-14,191 0 0 0,-191 0 0 0,179 4 0 15,-179-4 0-14,162 7 0-1,-162-7 0 0,140 10 0 16,-140-10 0-16,125 16 0 0,-125-16 0 0,122 17 0 14,-122-17 0-13,111 20 0-1,-111-20 0 0,116 11 0 20,-116-11 0-20,108 0-74 0,-108 0 74 0,95 0-185 0,-95 0 185 0,14 0-303 14,-14 0 303-14,5 0-542 0,-5 0 542 0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8-11T03:26:29.6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322">
    <iact:property name="dataType"/>
    <iact:actionData xml:id="d0">
      <inkml:trace xmlns:inkml="http://www.w3.org/2003/InkML" xml:id="stk0" contextRef="#ctx0" brushRef="#br0">18390 4338 717 0,'0'0'0'0,"0"0"120"0,0 0-120 0,0 0 159 0,0 0-159 0,0 0 133 14,0 0-133-14,0 0 116 0,0 0-116 0,0 0 93 21,0 0-93-21,0 0 104 0,0 0-104 0,0 0 93 0,0 0-93 0,0 0 71 11,0 0-71-11,0 0 52 15,0 0-52-15,109 6 48 0,-109-6-48 0,74 0 44 19,-74 0-44-19,85 0 33 0,-85 0-33 0,102-6 36 0,-102 6-36 0,111-13 21 16,-111 13-21-16,115-6 15 0,-115 6-15 0,107-8 15 14,-107 8-15-14,97-4 23 0,-97 4-23 0,79 0 21 16,-79 0-21-16,55 0 18 0,-55 0-18 0,32 0 15 13,-32 0-15-13,19 0 12 1,-19 0-12-1,3 0 9 16,-3 0-9-16,0 0 4 0,0 0-4 0,0 0 0 15,0 0 0-15,0 0-3 0,0 0 3 0,0 0-5 15,0 0 5-15,-41 0-4 0,41 0 4 0,-90 0 0 21,90 0 0-21,-130-8 2 1,130 8-2-1,-147-9 1 0,147 9-1 0,-150-13 1 16,150 13-1-16,-140-11 1 0,140 11-1 0,-119-9 0 13,119 9 0-13,-99-6 0 0,99 6 0 0,-73-3 1 17,73 3-1-17,-55 0 1 0,55 0-1 0,-32 0 0 13,32 0 0-13,-18 0 1 0,18 0-1 0,-5 0 0 17,5 0 0-17,0-4 0 0,0 4 0 0,0 0 1 14,0 0-1-14,0-3 4 0,0 3-4 0,0-3 2 16,0 3-2-16,33-5 1 0,-33 5-1 0,59-7 2 14,-59 7-2-14,81-2 1 0,-81 2-1 0,85-9 1 16,-85 9-1-16,80-4 1 0,-80 4-1 0,72 0 2 14,-72 0-2-14,68 0 7 0,-68 0-7 0,55 0 12 16,-55 0-12-16,44 0 11 0,-44 0-11 0,32 0 14 15,-32 0-14-15,19 0 15 0,-19 0-15 0,9 0 5 15,-9 0-5-14,3 0 0-1,-3 0 0 0,0 0 0 21,0 0 0-20,0 0 0-1,0 0 0 0,0 0 0 0,0 0 0 0,0 0-4 12,0 0 4-12,0 0-24 0,0 0 24 1,0 0-40 15,0 0 40-16,-12 15-87 0,12-15 87 0,-25 33-170 13,25-33 170-13,-9 22-266 0,9-22 266 0,0 30-657 18,0-30 657-18</inkml:trace>
    </iact:actionData>
  </iact:action>
  <iact:action type="add" startTime="7382">
    <iact:property name="dataType"/>
    <iact:actionData xml:id="d1">
      <inkml:trace xmlns:inkml="http://www.w3.org/2003/InkML" xml:id="stk1" contextRef="#ctx0" brushRef="#br0">14328 6559 361 0,'0'0'0'0,"0"0"465"0,0 0-465 0,0 0 125 0,0 0-125 0,0 0 145 20,0 0-145-20,0 0 119 0,0 0-119 0,0 0 80 0,0 0-80 0,0 0 58 16,0 0-58-16,0 0 54 0,0 0-54 0,-11-11 55 14,11 11-55-14,0 0 52 0,0 0-52 0,0-4 59 16,0 4-59-16,0 0 69 0,0 0-69 0,36 0 66 14,-36 0-66-14,70 0 28 0,-70 0-28 0,85 4 14 17,-85-4-14-17,86 19 32 0,-86-19-32 0,80 14 40 21,-80-14-40-21,66 15 26 0,-66-15-26 0,55 14 25 0,-55-14-25 0,34 12 19 8,-34-12-19-7,22 3 14 20,-22-3-14-21,7 4 13 0,-7-4-13 0,0 4 10 2,0-4-10-2,0 3 7 14,0-3-7-14,0 4 1 0,0-4-1 0,0 8 3 14,0-8-3-14,-51 10 0 0,51-10 0 0,-85 9 0 16,85-9 0-16,-111 9 2 0,111-9-2 0,-109 0 1 13,109 0-1-13,-111 0 1 0,111 0-1 0,-99 0 2 14,99 0-2-14,-84 0 0 0,84 0 0 1,-56 0-4 15,56 0 4-16,-29 0-1 0,29 0 1 0,-16 0 0 15,16 0 0-15,-3 0 0 0,3 0 0 0,0 0 0 15,0 0 0-14,0 0 1-1,0 0-1 0,0 0 3 13,0 0-3-13,0 0 3 0,0 0-3 0,32 0 6 16,-32 0-6-16,52 0 2 0,-52 0-2 0,70 8 2 16,-70-8-2-16,66 11 5 0,-66-11-5 0,67 11 5 15,-67-11-5-15,51 9 11 0,-51-9-11 0,41 6 14 21,-41-6-14-21,29 3 14 2,-29-3-14-2,19 4 12 0,-19-4-12 0,10 4 6 14,-10-4-6-14,5 0 4 0,-5 0-4 0,0 0 5 14,0 0-5-14,0 0 0 0,0 0 0 0,0 0 0 17,0 0 0-17,0 0-1 0,0 0 1 0,0 0-1 13,0 0 1-13,0 0 0 0,0 0 0 0,0 0-1 16,0 0 1-16,0 0 0 0,0 0 0 0,0 0 1 14,0 0-1-14,0 0 0 0,0 0 0 0,0 0 0 16,0 0 0-16,0 0-1 0,0 0 1 0,0 0-3 14,0 0 3-14,0 4-18 0,0-4 18 1,0 0-24 14,0 0 24-15,0 0-30 0,0 0 30 0,0 0-54 15,0 0 54-15,0 3-96 0,0-3 96 0,0 15-142 16,0-15 142-16,0 7-218 0,0-7 218 0,0 15-523 36,0-15 523-36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8-11T03:26:29.6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322">
    <iact:property name="dataType"/>
    <iact:actionData xml:id="d0">
      <inkml:trace xmlns:inkml="http://www.w3.org/2003/InkML" xml:id="stk0" contextRef="#ctx0" brushRef="#br0">18390 4338 717 0,'0'0'0'0,"0"0"120"0,0 0-120 0,0 0 159 0,0 0-159 0,0 0 133 14,0 0-133-14,0 0 116 0,0 0-116 0,0 0 93 21,0 0-93-21,0 0 104 0,0 0-104 0,0 0 93 0,0 0-93 0,0 0 71 11,0 0-71-11,0 0 52 15,0 0-52-15,109 6 48 0,-109-6-48 0,74 0 44 19,-74 0-44-19,85 0 33 0,-85 0-33 0,102-6 36 0,-102 6-36 0,111-13 21 16,-111 13-21-16,115-6 15 0,-115 6-15 0,107-8 15 14,-107 8-15-14,97-4 23 0,-97 4-23 0,79 0 21 16,-79 0-21-16,55 0 18 0,-55 0-18 0,32 0 15 13,-32 0-15-13,19 0 12 1,-19 0-12-1,3 0 9 16,-3 0-9-16,0 0 4 0,0 0-4 0,0 0 0 15,0 0 0-15,0 0-3 0,0 0 3 0,0 0-5 15,0 0 5-15,-41 0-4 0,41 0 4 0,-90 0 0 21,90 0 0-21,-130-8 2 1,130 8-2-1,-147-9 1 0,147 9-1 0,-150-13 1 16,150 13-1-16,-140-11 1 0,140 11-1 0,-119-9 0 13,119 9 0-13,-99-6 0 0,99 6 0 0,-73-3 1 17,73 3-1-17,-55 0 1 0,55 0-1 0,-32 0 0 13,32 0 0-13,-18 0 1 0,18 0-1 0,-5 0 0 17,5 0 0-17,0-4 0 0,0 4 0 0,0 0 1 14,0 0-1-14,0-3 4 0,0 3-4 0,0-3 2 16,0 3-2-16,33-5 1 0,-33 5-1 0,59-7 2 14,-59 7-2-14,81-2 1 0,-81 2-1 0,85-9 1 16,-85 9-1-16,80-4 1 0,-80 4-1 0,72 0 2 14,-72 0-2-14,68 0 7 0,-68 0-7 0,55 0 12 16,-55 0-12-16,44 0 11 0,-44 0-11 0,32 0 14 15,-32 0-14-15,19 0 15 0,-19 0-15 0,9 0 5 15,-9 0-5-14,3 0 0-1,-3 0 0 0,0 0 0 21,0 0 0-20,0 0 0-1,0 0 0 0,0 0 0 0,0 0 0 0,0 0-4 12,0 0 4-12,0 0-24 0,0 0 24 1,0 0-40 15,0 0 40-16,-12 15-87 0,12-15 87 0,-25 33-170 13,25-33 170-13,-9 22-266 0,9-22 266 0,0 30-657 18,0-30 657-18</inkml:trace>
    </iact:actionData>
  </iact:action>
  <iact:action type="add" startTime="7382">
    <iact:property name="dataType"/>
    <iact:actionData xml:id="d1">
      <inkml:trace xmlns:inkml="http://www.w3.org/2003/InkML" xml:id="stk1" contextRef="#ctx0" brushRef="#br0">14328 6559 361 0,'0'0'0'0,"0"0"465"0,0 0-465 0,0 0 125 0,0 0-125 0,0 0 145 20,0 0-145-20,0 0 119 0,0 0-119 0,0 0 80 0,0 0-80 0,0 0 58 16,0 0-58-16,0 0 54 0,0 0-54 0,-11-11 55 14,11 11-55-14,0 0 52 0,0 0-52 0,0-4 59 16,0 4-59-16,0 0 69 0,0 0-69 0,36 0 66 14,-36 0-66-14,70 0 28 0,-70 0-28 0,85 4 14 17,-85-4-14-17,86 19 32 0,-86-19-32 0,80 14 40 21,-80-14-40-21,66 15 26 0,-66-15-26 0,55 14 25 0,-55-14-25 0,34 12 19 8,-34-12-19-7,22 3 14 20,-22-3-14-21,7 4 13 0,-7-4-13 0,0 4 10 2,0-4-10-2,0 3 7 14,0-3-7-14,0 4 1 0,0-4-1 0,0 8 3 14,0-8-3-14,-51 10 0 0,51-10 0 0,-85 9 0 16,85-9 0-16,-111 9 2 0,111-9-2 0,-109 0 1 13,109 0-1-13,-111 0 1 0,111 0-1 0,-99 0 2 14,99 0-2-14,-84 0 0 0,84 0 0 1,-56 0-4 15,56 0 4-16,-29 0-1 0,29 0 1 0,-16 0 0 15,16 0 0-15,-3 0 0 0,3 0 0 0,0 0 0 15,0 0 0-14,0 0 1-1,0 0-1 0,0 0 3 13,0 0-3-13,0 0 3 0,0 0-3 0,32 0 6 16,-32 0-6-16,52 0 2 0,-52 0-2 0,70 8 2 16,-70-8-2-16,66 11 5 0,-66-11-5 0,67 11 5 15,-67-11-5-15,51 9 11 0,-51-9-11 0,41 6 14 21,-41-6-14-21,29 3 14 2,-29-3-14-2,19 4 12 0,-19-4-12 0,10 4 6 14,-10-4-6-14,5 0 4 0,-5 0-4 0,0 0 5 14,0 0-5-14,0 0 0 0,0 0 0 0,0 0 0 17,0 0 0-17,0 0-1 0,0 0 1 0,0 0-1 13,0 0 1-13,0 0 0 0,0 0 0 0,0 0-1 16,0 0 1-16,0 0 0 0,0 0 0 0,0 0 1 14,0 0-1-14,0 0 0 0,0 0 0 0,0 0 0 16,0 0 0-16,0 0-1 0,0 0 1 0,0 0-3 14,0 0 3-14,0 4-18 0,0-4 18 1,0 0-24 14,0 0 24-15,0 0-30 0,0 0 30 0,0 0-54 15,0 0 54-15,0 3-96 0,0-3 96 0,0 15-142 16,0-15 142-16,0 7-218 0,0-7 218 0,0 15-523 36,0-15 523-36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8-20T17:19:14.5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268">
    <iact:property name="dataType"/>
    <iact:actionData xml:id="d0">
      <inkml:trace xmlns:inkml="http://www.w3.org/2003/InkML" xml:id="stk0" contextRef="#ctx0" brushRef="#br0">16933 2041 923 0,'0'0'151'0</inkml:trace>
    </iact:actionData>
  </iact:action>
  <iact:action type="add" startTime="4275">
    <iact:property name="dataType"/>
    <iact:actionData xml:id="d1">
      <inkml:trace xmlns:inkml="http://www.w3.org/2003/InkML" xml:id="stk1" contextRef="#ctx0" brushRef="#br0">16933 2041 1137 0</inkml:trace>
    </iact:actionData>
  </iact:action>
  <iact:action type="add" startTime="4284">
    <iact:property name="dataType"/>
    <iact:actionData xml:id="d2">
      <inkml:trace xmlns:inkml="http://www.w3.org/2003/InkML" xml:id="stk2" contextRef="#ctx0" brushRef="#br0">16933 2041 923 0,'0'0'299'0,"0"0"-447"0,0 0 211 0,0 0 22 0,48-8-31 0,-96 16-54 0,121-20 36 0,-146 24-36 0,182-31 54 0,-218 38-54 0,259-38 107 0,-150 19-107 0,55-8 97 0,-55 8-97 0,60 0 101 0,-60 0-101 0,66-2 85 0,-66 2-85 1,68-4 70-1,-68 4-70 0,72-8 55 0,-72 8-55 0,73-4 30 0,-73 4-30 0,69-7 29 0,-69 7-29 0,71-8 18 1,-71 8-18 2,63-2 14 2,-63 2-14-2,65-8 12 6,-65 8-12-6,67-8 17 7,-67 8-17-4,63-7 15 0,-63 7-15 0,65-3 13-2,-65 3-13 1,70-7 13 6,-70 7-13-7,73-5 5 1,-73 5-5 0,73-3 0 821,-73 3 0-826,76-7 0 6,-76 7 0 3,64 0 0-1,-64 0 0-1,67 0 0-3,-67 0 0 2,60 0 0 0,-60 0 0 2,51 0 0 0,-51 0 0-2,54 0 0 2,-54 0 0-1,57 0 0-1,-57 0 0 0,54 0 0-1,-54 0 0 0,55 0 0 1,-55 0 0 4,56 0 0-7,-56 0 0 1,51 0 0 0,-51 0 0 0,52 0 0-1,-52 0 0 1,44 7 0 0,-8-4 0 1,-72-6 0 0,106 13 0-1,-104-17 0-2,68 14 0-1,-7 1 0 1,-27-8 0 1,28 0 0 0,-28 0 0-2,29 4 0-1,-29-4 0 0,34 3 0 0,-34-3 0 0,32 3 0 0,-32-3 0 0,38 0 0 0,-38 0 0 1,35 5 0-1,-35-5 0 1,41 4 0 0,-41-4 0 1,41 0 0-1,-6 4 0 0,-70-8 0 0,70 8 0 1,4-4 0 0,-39 0 0-1,29 0 0 0,-29 0 0 0,37 0 0 1,-37 0 0-1,36 0 0 1,-36 0 0-1,36 0 0 0,-36 0 0 0,29 0 0 1,-29 0 0 2,24 0 0-2,-24 0 0-1,10 0 0 0,-10 0 0 0,9 0 0 1,-9 0 0 1,3 0 0-1,-3 0 0-1,0 0 0 1,0 0 0-1,3 0 0-1,-3 0 0 2,0 0 0-2,0 0 0 1,7 0 0 0,-7 0 0 0,12 0 0 0,-12 0 0 0,14 0 0-1,-14 0 0 1,17 0 0 1,-17 0 0-1,24 0 0 1,-24 0 0-1,19 0 0-1,-19 0 0 0,22 0 0 1,-22 0 0 0,19 0 0 0,-19 0 0 0,17 0 0 0,-17 0 0 1,12 0 0-1,-12 0 0-1,3 0 0 0,-3 0 0 0,3 0 0 0,-3 0 0 1,0 0 0-1,0 0 0 2,0 0 0 1,0 0 0-1,0 0 0 1,0 0 0 0,0 0 0-1,0 0 0-1,0 0 0 5,0 0 0-3,0 0 0-1,0 0 0 0,0 0 0 0,0 0 0 0,-44 7-22 0,44-7 22-1,-61 36-191 1,61-36 191-1,-38 19-364 0,38-19 364 0,-36 19-1081 0,36-19 1081 0</inkml:trace>
    </iact:actionData>
  </iact:action>
  <iact:action type="add" startTime="7217">
    <iact:property name="dataType"/>
    <iact:actionData xml:id="d3">
      <inkml:trace xmlns:inkml="http://www.w3.org/2003/InkML" xml:id="stk3" contextRef="#ctx0" brushRef="#br0">27415 2012 878 0,'0'0'0'17,"0"0"193"-10,0 0-193-4,0 0 115-1,0 0-115-1,196 10 126-1,-196-10-126 1,84 0 85 1,-84 0-85 1,99 0 68-2,-99 0-68 0,112 7 55 1,-112-7-55 1,121 16 62-2,-121-16-62 0,132 10 54 0,-132-10-54 0,136 19 51 1,-136-19-51 1,140 14 46 1,-140-14-46 0,128 12 34-1,-128-12-34-1,118 12 29 0,-118-12-29-1,96 6 25 2,-96-6-25 2,63 8 21-2,-63-8-21 3,32 0 26-2,-32 0-26 2,15 0 23 0,-15 0-23-3,0 0 10 2,0 0-10-1,0 3 2-1,0-3-2 0,0 7 1 2,0-7-1-1,-64 4 0-1,64-4 0 0,-101 7-15 1,101-7 15-2,-140 0-4 1,140 0 4 2,-164 0-3 7,164 0 3-12,-167 0-2 4,167 0 2-1,-177 0-2 0,177 0 2 0,-169 0-1 0,169 0 1 0,-154 0-1 0,154 0 1 1,-130 0 0-2,130 0 0 2,-102 0 1 0,102 0-1 0,-73 0 0 0,73 0 0-1,-45 0-1 1,45 0 1-2,-20 0-1 1,20 0 1 0,-2 0 0-1,2 0 0 1,0 0 1-1,0 0-1 1,36 0 1-1,-36 0-1 2,92 0 1 0,-92 0-1 0,137 19 2 2,-137-19-2-2,163 22 1 0,-163-22-1 1,171 22 0 0,-171-22 0-1,159 16 1 27,-159-16-1-25,136 9 2-1,-136-9-2 0,92 8 0 2,-92-8 0-4,58 7 1 2,-58-7-1 0,29 4 2-1,-29-4-2 0,9 0 2 9,-9 0-2 8,0 5 0-16,0-5 0-1,0 2 1-1,0-2-1 0,0 7 0 0,0-7 0 0,-56 8 0 1,56-8 0 0,-77 12-7-1,77-12 7 0,-92 6-3 0,92-6 3 0,-89 0-3 1,89 0 3-1,-80 0-3 0,80 0 3 1,-67 0 0 17,67 0 0-18,-48 0-1 1,48 0 1-1,-22 0 1 0,22 0-1 1,-10 0-2 1,10 0 2-2,0 0 2 1,0 0-2 1,14 0 1-2,-14 0-1 2,75 0 1 0,-75 0-1 0,109 0 2-2,-109 0-2 2,121 0 1 0,-121 0-1 0,108 0 2 0,-108 0-2-1,83 0 1 1,-83 0-1-2,48 0 3 23,-48 0-3-20,22 0 4 0,-22 0-4 1,0 0 3-1,0 0-3 1,0 0 2-2,0 0-2 0,-70 13 5 0,70-13-5 0,-99 29 1-1,99-29-1 1,-126 21 0-1,126-21 0 0,-113 16-1 1,113-16 1 0,-100 6-4 0,100-6 4-1,-86 0-4 3,86 0 4 6,-49 0-24-10,49 0 24 1,-22 0-78 0,22 0 78 2,0 3-152 1,0-3 152-3,3 8-290 26,-3-8 290-22,41 16-773-3,-41-16 773 19</inkml:trace>
    </iact:actionData>
  </iact:action>
  <iact:action type="add" startTime="25427">
    <iact:property name="dataType"/>
    <iact:actionData xml:id="d4">
      <inkml:trace xmlns:inkml="http://www.w3.org/2003/InkML" xml:id="stk4" contextRef="#ctx0" brushRef="#br0">16749 14892 752 0</inkml:trace>
    </iact:actionData>
  </iact:action>
  <iact:action type="add" startTime="25627">
    <iact:property name="dataType"/>
    <iact:actionData xml:id="d5">
      <inkml:trace xmlns:inkml="http://www.w3.org/2003/InkML" xml:id="stk5" contextRef="#ctx0" brushRef="#br0">16749 14892 954 0</inkml:trace>
    </iact:actionData>
  </iact:action>
  <iact:action type="add" startTime="25873">
    <iact:property name="dataType"/>
    <iact:actionData xml:id="d6">
      <inkml:trace xmlns:inkml="http://www.w3.org/2003/InkML" xml:id="stk6" contextRef="#ctx0" brushRef="#br0">16749 14892 1065 0,'0'0'-313'33,"0"0"691"-33,0 0-554 0,0 0 287 8,0 0-3-2,0 0-151 0,0 0 130-1,0 0-131-2,0 0 88 1,0 0 10 0,25 0-54 3,-50 0 49-1,66 0-49 1,-19 0 54-1,-22 0-54 1,25 0 74 0,-25 0-74-1,36 0 66-2,-36 0-66 0,29 0 62 0,-29 0-62 1,40 0 55-1,-40 0-55 0,39 0 52 0,-39 0-52 0,39 0 41 1,-39 0-41-1,43 0 21 1,-43 0-21 2,46 0 13 0,-46 0-13 0,46-7 8 0,-46 7-8-2,49-3 10 2,-49 3-10-2,48-5 22 5,-48 5-22 1,48 0 37-2,-48 0-37 2,56-2 32-1,-56 2-32 2,48 0 27 16,-48 0-27-28,49-8 16 12,-49 8-16 0,50-4 10-4,-50 4-10 3,48-4 6-1,-48 4-6-1,51-3 2 4,-51 3-2 0,43 0 3-1,-43 0-3-1,49 0 0 2,-49 0 0 1,48 0 2 1,-48 0-2-2,48 0 1-2,-48 0-1 1,54 0 2 2,-54 0-2-5,63 0 0 0,-63 0 0 0,63 0 2-2,-63 0-2 0,65 0 0 1,-65 0 0-1,67 0 2 0,-67 0-2 2,66 0 0-1,-66 0 0-1,70 0 1 3,-70 0-1-2,67 3 2-1,-67-3-2 2,61 4 0-1,-61-4 0 0,60 12 0 1,-60-12 0-4,58 2 1 3,-58-2-1-1,63 12 1-2,-63-12-1 2,67 11 2 0,-67-11-2 1,75 8 0-1,-75-8 0 0,85 7 0 0,-85-7 0 0,89 3-1 3,-89-3 1-4,92 0 0 2,-92 0 0-2,89 5 0 1,-89-5 0-2,88 0 0 1,-88 0 0-1,76 0 1 4,-76 0-1-1,68 0 0-1,-68 0 0 0,58 2 0 0,-58-2 0 2,48 0 1-2,-48 0-1 1,52 0 0 3,-52 0 0 1,43 0 0 0,-43 0 0 1,48 0 0-5,-48 0 0 2,48 0 0 1,-48 0 0 5,56 5-1-3,-56-5 1-2,55 0 3 3,-55 0-3-1,63 0 0-3,-63 0 0 4,70 0 0-2,-70 0 0-1,65 0 1 0,-65 0-1 3,66 0 0-4,-66 0 0 1,67 0 0-2,-67 0 0 0,51 0 0 0,-51 0 0 0,48 0-1-1,-48 0 1-3,44 0-2 2,-44 0 2-1,41 0-1 1,-41 0 1 1,36 0-2-2,-36 0 2 1,41 0-3-1,-41 0 3-2,39 0-2 2,-39 0 2 1,53 0-1 0,-53 0 1 0,54 0-2 0,-54 0 2 1,60-7-3-2,-60 7 3 0,67-15-1 3,-67 15 1-2,65-16 0 2,-65 16 0-3,75-17-2 1,-75 17 2 0,73-19-3 0,-73 19 3 1,72-22-7 1,-72 22 7 0,68-19-1-2,-68 19 1 1,60-15 0 1,-60 15 0-1,56-14 0-1,-56 14 0-1,53-10 1 0,-53 10-1 2,48-15 0-2,-48 15 0 3,47-12 1-2,-47 12-1 0,41-11-1 2,-41 11 1-1,31-4 0-2,-31 4 0 0,34-6 0 0,-34 6 0 2,31-12 0-1,-31 12 0-2,32-4 1 0,-32 4-1 0,22-3 1 0,-22 3-1 1,23-5 1 0,-23 5-1 1,22-3 0-2,-22 3 0-1,22-4 1 1,-22 4-1 0,27 0 0 0,-27 0 0-1,31 0 0 1,-31 0 0 0,31 0 0-2,-31 0 0 2,39 0 1 0,-39 0-1 0,38 0 0 0,-38 0 0-1,39 0 0-1,-39 0 0 1,36 0 1 0,-36 0-1 0,30 0 0 1,-30 0 0 0,31 0 0 1,-31 0 0 0,29 0-2-2,-29 0 2 0,29 0-3-1,-29 0 3 1,26 0-2 0,-26 0 2-1,29 4-1 0,-29-4 1 0,25 8-5 1,-25-8 5 0,21 7-1 0,-21-7 1 0,24 12-1-1,-24-12 1 0,25 6-2 0,-25-6 2 0,19 0-1-1,-19 0 1 1,22 4-3 0,-22-4 3-1,19 5-3 1,-19-5 3 0,10 2-1 0,-10-2 1 2,12 4-2 1,-12-4 2-2,4 3-2 1,-4-3 2-1,3 0-3 1,-3 0 3 2,0 0-4-2,0 0 4-1,0 5-2-1,0-5 2 0,3 0-2 1,-3 0 2-1,4 0 0 1,-4 0 0 1,8 0 0-1,-8 0 0-1,11 4-2 1,-11-4 2-1,13 0-1 0,-13 0 1 0,14 6 0 0,-14-6 0-1,17 0 2 1,-17 0-2 0,15 0 0 2,-15 0 0 0,11 0 0-1,-11 0 0 0,11 0-2 1,-11 0 2-1,11 0-1-1,-11 0 1 0,7 0 0 0,-7 0 0 1,5 0 0 0,-5 0 0 1,1 0 0-1,-1 0 0 0,0 0 0-1,0 0 0-1,0 0 0 3,0 0 0-2,0 0 0 1,0 0 0 0,0 0-1 4,0 0 1-3,5 0 0 1,-5 0 0-1,0 0 0-2,0 0 0-1,0 0-1 2,0 0 1 1,0 0-1 0,0 0 1 0,0 0 0 1,0 0 0-2,0 0 0-1,0 0 0 3,0 0 0-2,0 0 0-1,0 0-1-1,0 0 1 3,0 4-1-1,0-4 1-1,0 0-2 0,0 0 2 0,0 0-5 2,0 0 5 0,0 0-9-3,0 0 9 2,0 0-4 1,0 0 4-1,0 0-7 4,0 0 7-3,0 0-7 0,0 0 7 0,0 0-9 0,0 0 9 0,0 0-13 2,0 0 13 6,0 0-25-5,0 0 25-1,0 0-68-1,0 0 68-2,-5 0-407 1,5 0 407 2</inkml:trace>
    </iact:actionData>
  </iact:action>
  <iact:action type="add" startTime="28560">
    <iact:property name="dataType"/>
    <iact:actionData xml:id="d7">
      <inkml:trace xmlns:inkml="http://www.w3.org/2003/InkML" xml:id="stk7" contextRef="#ctx0" brushRef="#br0">30285 14767 639 0</inkml:trace>
    </iact:actionData>
  </iact:action>
  <iact:action type="add" startTime="28580">
    <iact:property name="dataType"/>
    <iact:actionData xml:id="d8">
      <inkml:trace xmlns:inkml="http://www.w3.org/2003/InkML" xml:id="stk8" contextRef="#ctx0" brushRef="#br0">30285 14767 845 0</inkml:trace>
    </iact:actionData>
  </iact:action>
  <iact:action type="add" startTime="28600">
    <iact:property name="dataType"/>
    <iact:actionData xml:id="d9">
      <inkml:trace xmlns:inkml="http://www.w3.org/2003/InkML" xml:id="stk9" contextRef="#ctx0" brushRef="#br0">30285 14767 995 0,'0'0'120'2</inkml:trace>
    </iact:actionData>
  </iact:action>
  <iact:action type="add" startTime="28624">
    <iact:property name="dataType"/>
    <iact:actionData xml:id="d10">
      <inkml:trace xmlns:inkml="http://www.w3.org/2003/InkML" xml:id="stk10" contextRef="#ctx0" brushRef="#br0">30285 14767 1194 0,'0'0'52'4</inkml:trace>
    </iact:actionData>
  </iact:action>
  <iact:action type="add" startTime="28648">
    <iact:property name="dataType"/>
    <iact:actionData xml:id="d11">
      <inkml:trace xmlns:inkml="http://www.w3.org/2003/InkML" xml:id="stk11" contextRef="#ctx0" brushRef="#br0">30285 14767 1306 0</inkml:trace>
    </iact:actionData>
  </iact:action>
  <iact:action type="add" startTime="28683">
    <iact:property name="dataType"/>
    <iact:actionData xml:id="d12">
      <inkml:trace xmlns:inkml="http://www.w3.org/2003/InkML" xml:id="stk12" contextRef="#ctx0" brushRef="#br0">30285 14767 1374 0,'249'0'72'2</inkml:trace>
    </iact:actionData>
  </iact:action>
  <iact:action type="add" startTime="28714">
    <iact:property name="dataType"/>
    <iact:actionData xml:id="d13">
      <inkml:trace xmlns:inkml="http://www.w3.org/2003/InkML" xml:id="stk13" contextRef="#ctx0" brushRef="#br0">30601 14767 1504 0,'73'0'41'1,"-462"0"-947"-1,858 4 1841 0,-938-8-1664 0,469 4 879 0,554 9 457 0,-1098-18-1094 0,1170 24 993 0,-1218-30-933 0,1265 38 869 0,-1306-46-832 0,677 23 450 0,12 0 8 0,547 33 205 0,-547-24-263 0,-650-51-221 0,661 42 269 0,502 48 116 0,-1065-96-307 0,576 52 162 0,5 1-1 0,284 38 60 0,-656-80-157 0,596 78 150 0,-537-74-147 0,298 43 77 0,104 16 48 0,-292-43-108 0,160 23 70 0,-4-2-9 0,6 3 7 0,-66-10-26 0,48 6 16 0,-36-3-14 0,16 0 8 0,-2 0-1 0,-4 0-2 0,0 0 0 0,0 0-1 0,0 0 1 0,-16 8 0 0,16-8 0 0,-70 8-3 0,70-8 3 0,-110 2-2 0,110-2 2 0,-132 8-1 0,132-8 1 0,-138 0-1 2,138 0 1-2,-123 0 0 1,123 0 0 1,-106 0-1 0,106 0 1-2,-92 0-2 0,92 0 2 0,-78 0 0 0,78 0 0 0,-51 0-1 0,51 0 1 0,-30 0 0 0,30 0 0 0,-15 0 0 0,15 0 0 0,0 0 0 0,0 0 0 0,0 0 0 0,0 0 0 1,41 0 0-1,-41 0 0 0,89 0-4 0,-89 0 4 1,118 0-2 0,-118 0 2 0,124 7 0-1,-124-7 0 1,130 16 0-1,-130-16 0 0,106 10 1 0,-106-10-1 2,88 7 0-1,-88-7 0 0,58 4 1-1,-58-4-1 0,38 12 5 0,-38-12-5 0,19 0 5 0,-19 0-5 2,3 0 2-2,-3 0-2 0,0 7 2 0,0-7-2 0,0 0 2 1,0 0-2 0,-19 3 1 0,19-3-1-1,-54 7 1 0,54-7-1 0,-69 5 0 0,69-5 0 2,-71 3-1-1,71-3 1-1,-63 4 0 0,63-4 0 0,-52 4-1 0,52-4 1 0,-37 0 0 0,37 0 0 0,-17 7 0 0,17-7 0 0,-9 0 0 0,9 0 0 0,0 0 1 0,0 0-1 0,0 0 1 1,0 0-1-1,0 3 2 0,0-3-2 0,45 12 10 1,-45-12-10 0,59 11 11-1,-59-11-11 0,53 15 0 0,-53-15 0 0,43 2 2 0,-43-2-2 0,22 5 0 0,-22-5 0 0,4 3 1 0,-4 1 0 0,0-8-2 0,0 8 2 0,0 4 0 0,0-8-1 0,-16 11 0 0,16-11 0 0,-48 10-2 0,48-10 2 0,-47 4-3 0,47-4 3 0,-43 3-1 0,12 2 1 0,62-10 0 0,-62 10 0 0,12-5-2 0,19 0 2 0,-6 3 0 0,6-3 0 0,0 0 0 0,0 0 0 0,0 0 1 0,0 0-1 0,0 0 1 0,0 0-1 0,0 0 0 0,0 0 0 0,20 0 2 0,-20 0-2 0,68 0 6 0,-68 0-6 0,77 0 1 0,-77 0-1 0,80 0 1 1,-80 0-1-1,57 8 0 0,-57-8 0 0,36 0 1 0,-36 0-1 0,15 0 2 0,-15 0-2 0,0 0 2 0,0 0-2 1,0 3 0-1,0-3 0 0,0 4 0 1,0-4 0-1,-12 3 0 0,12-3 0 0,-48 4-4 0,48-4 4 0,-54 4-2 0,54-4 2 0,-52 4 0 0,52-4 0 1,-47 3 0-1,47-3 0 0,-29 0 0 0,29 0 0 0,-19 0 0 1,19 0 0-1,-4 0 0 0,4 0 0 0,-5 0 1 0,5 0-1 0,0 0 0 0,0 0 0 0,0 0-1 0,0 0 1 0,0 0 0 0,0 0 0 0,12 0 0 0,-12 0 0 0,22 0 0 0,-22 0 0 0,19 0-19 0,-19 0 19 0,10 0-91 0,-10 0 91 0,0 0-177 0,0 0 177 0,0 9-251 0,0-9 251 0,0 6-852 0,0-6 852 0</inkml:trace>
    </iact:actionData>
  </iact:action>
  <iact:action type="add" startTime="36758">
    <iact:property name="dataType"/>
    <iact:actionData xml:id="d14">
      <inkml:trace xmlns:inkml="http://www.w3.org/2003/InkML" xml:id="stk14" contextRef="#ctx0" brushRef="#br0">5294 18135 809 0</inkml:trace>
    </iact:actionData>
  </iact:action>
  <iact:action type="add" startTime="37118">
    <iact:property name="dataType"/>
    <iact:actionData xml:id="d15">
      <inkml:trace xmlns:inkml="http://www.w3.org/2003/InkML" xml:id="stk15" contextRef="#ctx0" brushRef="#br0">5294 18135 1096 0</inkml:trace>
    </iact:actionData>
  </iact:action>
  <iact:action type="add" startTime="37587">
    <iact:property name="dataType"/>
    <iact:actionData xml:id="d16">
      <inkml:trace xmlns:inkml="http://www.w3.org/2003/InkML" xml:id="stk16" contextRef="#ctx0" brushRef="#br0">5294 18135 1246 0</inkml:trace>
    </iact:actionData>
  </iact:action>
  <iact:action type="add" startTime="38162">
    <iact:property name="dataType"/>
    <iact:actionData xml:id="d17">
      <inkml:trace xmlns:inkml="http://www.w3.org/2003/InkML" xml:id="stk17" contextRef="#ctx0" brushRef="#br0">5294 18135 1377 0</inkml:trace>
    </iact:actionData>
  </iact:action>
  <iact:action type="add" startTime="38544">
    <iact:property name="dataType"/>
    <iact:actionData xml:id="d18">
      <inkml:trace xmlns:inkml="http://www.w3.org/2003/InkML" xml:id="stk18" contextRef="#ctx0" brushRef="#br0">5294 18135 1488 0</inkml:trace>
    </iact:actionData>
  </iact:action>
  <iact:action type="add" startTime="38758">
    <iact:property name="dataType"/>
    <iact:actionData xml:id="d19">
      <inkml:trace xmlns:inkml="http://www.w3.org/2003/InkML" xml:id="stk19" contextRef="#ctx0" brushRef="#br0">5294 18135 1562 0</inkml:trace>
    </iact:actionData>
  </iact:action>
  <iact:action type="add" startTime="38828">
    <iact:property name="dataType"/>
    <iact:actionData xml:id="d20">
      <inkml:trace xmlns:inkml="http://www.w3.org/2003/InkML" xml:id="stk20" contextRef="#ctx0" brushRef="#br0">5294 18135 1634 0</inkml:trace>
    </iact:actionData>
  </iact:action>
  <iact:action type="add" startTime="38852">
    <iact:property name="dataType"/>
    <iact:actionData xml:id="d21">
      <inkml:trace xmlns:inkml="http://www.w3.org/2003/InkML" xml:id="stk21" contextRef="#ctx0" brushRef="#br0">5294 18135 1704 0</inkml:trace>
    </iact:actionData>
  </iact:action>
  <iact:action type="add" startTime="38900">
    <iact:property name="dataType"/>
    <iact:actionData xml:id="d22">
      <inkml:trace xmlns:inkml="http://www.w3.org/2003/InkML" xml:id="stk22" contextRef="#ctx0" brushRef="#br0">5501 18135 1760 0</inkml:trace>
    </iact:actionData>
  </iact:action>
  <iact:action type="add" startTime="38911">
    <iact:property name="dataType"/>
    <iact:actionData xml:id="d23">
      <inkml:trace xmlns:inkml="http://www.w3.org/2003/InkML" xml:id="stk23" contextRef="#ctx0" brushRef="#br0">5571 18135 1823 0,'-277'0'-1014'0,"277"0"1301"0,357 0 486 0,-714 0-1396 0,357 0 754 0,16 0-20 0,414 0 317 0,-831 0-782 0,445 0 426 0,412 0 256 0,-861 0-586 0,472 0 314 0,382 0 162 0,-828 0-373 0,459 0 201 0,9 0 1 0,10 0-1 0,124 0-18 0,-335 0-40 0,338 0 33 1,-340 0-30-1,228 0 18 0,-3 0-7 0,-111 0-2 0,106 0 1 0,-106 0-1 0,96 0 0 0,-96 0 0 0,99 0 1 0,-99 0-1 0,100 0 0 0,-100 0 0 0,111 0 3 0,-111 0-3 0,121 2 3 0,-121-2-3 0,128 8 1 0,-128-8-1 0,140 8 1 0,-140-8-1 0,130 0 0 0,-130 0 0 0,128 0-6 0,-128 0 6 0,107 0-16 0,-107 0 16 0,86 0-11 0,-86 0 11 0,75 0-5 0,-75 0 5 1,60 0-1-1,-60 0 1 0,54 7 0 0,-54-7 0 0,56 8 0 0,-56-8 0 0,53 10-7 0,-53-10 7 2,53 15-9-2,-53-15 9 0,45 8-11 0,-45-8 11 0,41 7-8 0,-41-7 8 0,32 0-5 0,-32 0 5 0,20 3-5 0,-20-3 5 0,18 7-2 0,-18-7 2 0,6 0 1 0,-6 0-1 0,4 0 0 0,-4 0 0 0,2 0 3 0,-2 0-3 0,0 0 0 0,0 0 0 0,0 0 0 0,0 0 0 0,0 0 0 0,0 0 0 0,0 0 0 0,0 0 0 0,0 0-2 2,0 0 2-2,0 0-3 0,0 0 3 1,0 0-4 0,0 0 4 0,0 0-9-1,0 0 9 1,0 8-14-1,0-8 14 0,0 0-22 0,0 0 22 0,0 0-40 0,0 0 40 0,-24 0-92 0,24 0 92 0,-14 0-397 0,14 0 397 0,-22-8-1071 0,22 8 1071 0</inkml:trace>
    </iact:actionData>
  </iact:action>
  <iact:action type="add" startTime="39039">
    <iact:property name="dataType"/>
    <iact:actionData xml:id="d24">
      <inkml:trace xmlns:inkml="http://www.w3.org/2003/InkML" xml:id="stk24" contextRef="#ctx0" brushRef="#br0">12227 18094 624 0,'0'0'0'0,"0"0"324"0,12 0-324 0,-24 0 178 0,31 0-178 0,-38 0 141 0,50 0-141 0,-62 0 122 0,75 0-122 0,-88 0 106 1,114 0-106 0,-140 0 83 0,174 0-83 0,-208 0 76 0,249 0-76-1,-92 0 66 0,-53 0-66 0,65 0 51 0,-65 0-51 0,80 0 52 0,-80 0-52 0,102 0 50 0,-102 0-50 0,118 0 31 0,-118 0-31 0,143 0 33 0,-143 0-33 0,163 0 22 0,-163 0-22 0,174 0 8 0,-174 0-8 0,172 0 6 0,-172 0-6 0,165-7 8 0,-165 7-8 0,154 0 3 0,-154 0-3 0,142 0 4 0,-142 0-4 0,138 0 10 0,-138 0-10 0,124 0 8 0,-124 0-8 0,115 0 6 0,-115 0-6 0,104 0 0 0,-104 0 0 0,92 0-2 0,-92 0 2 0,77 0-5 0,-77 0 5 0,70 0-1 0,-70 0 1 0,66 0 0 0,-66 0 0 0,62 0 0 1,-62 0 0-1,66 0 0 0,-66 0 0 0,58 7 0 0,-58-7 0 0,53 0 0 0,-53 0 0 0,48 8 0 0,-48-8 0 0,34 0 0 0,-34 0 0 0,27 0 1 0,-27 0-1 0,23 2 0 0,-23-2 0 0,15 0 0 0,-15 0 0 0,19 8 0 0,-19-8 0 0,22 0 1 0,-22 0-1 0,22 8 0 0,-22-8 0 0,29 0 0 0,-29 0 0 0,20 7-1 0,-20-7 1 0,24 0-2 0,-24 0 2 0,19 0-4 0,-19 0 4 0,10 0 0 0,-10 0 0 0,7 0-2 0,-7 0 2 0,4 0-2 0,-4 0 2 0,5 0-4 0,-5 0 4 0,0 0-5 0,0 0 5 0,0 0-11 0,0 0 11 1,0 0-14 0,0 0 14 1,0 0-22-1,0 0 22-1,0 0-40 0,0 0 40 0,-5 0-124 0,5 0 124 0,-14 0-239 0,14 0 239 0,-15 0-421 1,15 0 421-1</inkml:trace>
    </iact:actionData>
  </iact:action>
  <iact:action type="add" startTime="39166">
    <iact:property name="dataType"/>
    <iact:actionData xml:id="d25">
      <inkml:trace xmlns:inkml="http://www.w3.org/2003/InkML" xml:id="stk25" contextRef="#ctx0" brushRef="#br0">22666 18135 568 0,'0'0'0'0,"0"0"281"0,0 0-281 0,0 0 193 0,0 0-193 1,0 0 128-1,0 0-128 0,0 0 81 0,0 0-81 0,0 0 64 0,0 0-64 0,0 0 72 0,0 0-72 0,0 0 62 0,0 0-62 0,152-8 64 0,-152 8-64 0,58 0 82 0,-58 0-82 0,79 0 86 0,-79 0-86 0,95 0 89 0,-95 0-89 0,118 0 74 0,-118 0-74 0,135 0 57 0,-135 0-57 0,148 0 34 0,-148 0-34 0,152-7 14 0,-152 7-14 0,157-16 2 0,-157 16-2 0,147-10 2 0,-147 10-2 0,136-7 5 0,-136 7-5 0,128-8 2 0,-128 8-2 1,115 0 1-1,-115 0-1 0,105-8 3 0,-105 8-3 0,104-7 0 0,-104 7 0 0,93 0 0 0,-93 0 0 0,80 0-7 0,-80 0 7 0,65 0-5 0,-65 0 5 0,46 0-2 0,-46 0 2 0,29 0 0 0,-29 0 0 0,17 0 0 0,-17 0 0 0,7 0 1 0,-7 0-1 0,0 0 0 0,0 0 0 0,0 0 0 0,0 0 0 0,0 0 1 0,0 0-1 0,0 0 0 0,0 0 0 0,0 0 0 0,0 0 0 0,0 0 2 0,0 0-2 0,0 0 0 0,0 0 0 0,0 0 1 0,0 0-1 0,0 0 0 0,0 0 0 0,0 0 0 0,0 0 0 0,0 0 0 0,0 0 0 0,0 0 0 0,0 0 0 0,0 0-1 0,0 0 1 0,0 0-3 0,0 0 3 0,0 0-5 0,0 0 5 0,0 0-6 0,0 0 6 0,0 0-12 1,0 0 12-1,0 0-15 0,0 0 15 0,0 0-14 0,-2284 15-1507 13308,2284-15 1986-13308,0 0-465 0,0 0 218 0,0 0-218 0,0 0 113 0,0 0-113 0,0 0 85 0,0 0-85 0,0 0 57 0,0 0-57 0,0 0 68 0,0 0-68 0,0 0 82 0,0 0-82 0,0 0 53 0,0 0-53 0,96 25 75 0,-96-25-75 0,43 16 71 0,-43-16-71 0,61 7 57 0,-61-7-57 0,67 8 71 0,-67-8-71 0,76 18 51 1,-76-18-51-1,87 7 45 0,-87-7-45 0,99 15 30 0,-99-15-30 0,98 10 21 0,-98-10-21 0,83 16 9 0,-83-16-9 0,79 0 13 0,-79 0-13 0,66 7 5 1,-66-7-5 1,58 10 0-2,-58-10 0 0,64 8 2 0,-64-8-2 0,61 8 0 0,-61-8 0 0,70 7 0 0,-70-7 0 0,82 8 2 0,-82-8-2 0,85 2 0 0,-85-2 0 0,99 8 1 1,-99-8-1-1,99 8 1 1,-99-8-1 0,99 7 1-1,-99-7-1 2,101 10 0-1,-101-10 0 2,109 8 0 1,-109-8 0-4,102 8 0 1,-102-8 0-1,99 7-22 0,-99-7 22 0,96 0-5 0,-96 0 5 0,92 8-6 0,-92-8 6 0,82 0-3 0,-82 0 3 0,70 0-5 0,-70 0 5 0,53 3-4 0,-53-3 4 0,42 0-1 0,-42 0 1 0,33 0-4 0,-33 0 4 0,25 0-1 0,-25 0 1 0,19 0-3 0,-19 0 3 0,9 0-5 0,-9 0 5 0,13 0 0 0,-13 0 0 0,11 0-2 0,-11 0 2 1,11 0-2-1,-11 0 2 1,7 0 0-1,-7 0 0 0,12 0 3 0,-12 0-3 0,4 0 2 1,-4 0-2-1,3 0 3 0,-3 0-3 0,3 0 2 0,-3 0-2 0,0 0 1 0,0 0-1 0,0 0 0 0,0 0 0 0,4 0 2 0,-4 0-2 0,0 0 1 0,0 0-1 0,0 0 0 0,0 0 0 0,0 0 0 0,0 0 0 0,0 0 1 0,0 0-1 0,0 0 0 0,0 0 0 0,0 0 1 0,0 0-1 1,0 0-1-1,0 0 1 0,0 0 0 0,0 0 0 0,0 4-7 0,0-4 7 0,0 0-8 0,0 0 8 1,0 3-9-1,0-3 9 0,0 0-12 0,0 0 12 0,0 0-16 0,0 0 16 0,0 0-24 0,0 0 24 1,0 0-29-1,0 0 29 0,-14 0-127 0,14 0 127 0,-12 0-332 0,12 0 332 1,-18 0-478 1,18 0 478-2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8-07T02:39:15.35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1451">
    <iact:property name="dataType"/>
    <iact:actionData xml:id="d0">
      <inkml:trace xmlns:inkml="http://www.w3.org/2003/InkML" xml:id="stk0" contextRef="#ctx0" brushRef="#br0">2660 4437 690 0,'0'0'0'0,"0"0"239"0,0 0-239 0,0 0 166 0,0 0-166 0,0 0 112 5,0 0-112-5,210 0 88 16,-210 0-88-15,78 0 102-1,-78 0-102 0,96 0 89 20,-96 0-89-20,124-5 79 0,-124 5-79 0,162-3 60 0,-162 3-60 0,197-8 64 10,-197 8-64-10,249-3 53 19,-249 3-53-19,269-4 44 0,-269 4-44 0,311-8 30 0,-311 8-30 0,327-7 29 15,-327 7-29-15,335 0 43 0,-335 0-43 0,334-4 12 15,-334 4-12-15,311-4 31 0,-311 4-31 0,297 0 14 14,-297 0-14-14,283-11 9 0,-283 11-9 0,276-22 3 17,-276 22-3-17,272-35 5 0,-272 35-5 0,244-46 1 14,-244 46-1-14,213-39 1 0,-213 39-1 0,171-38 1 16,-171 38-1-16,128-22 0 0,-128 22 0 0,97-18 0 15,-97 18 0-15,63-8-11 0,-63 8 11 0,32-3-20 16,-32 3 20-16,16 0-50 0,-16 0 50 0,3 0-66 14,-3 0 66-13,0-4-126-1,0 4 126 0,0-15-186 16,0 15 186-16,-13-3-281 0,13 3 281 0,-38-4-413 39,38 4 413-39</inkml:trace>
    </iact:actionData>
  </iact:action>
  <iact:action type="add" startTime="2958">
    <iact:property name="dataType"/>
    <iact:actionData xml:id="d1">
      <inkml:trace xmlns:inkml="http://www.w3.org/2003/InkML" xml:id="stk1" contextRef="#ctx0" brushRef="#br0">24922 4852 657 0,'0'0'0'0,"0"0"255"0,0 0-255 0,194-41 202 14,-194 41-202-14,106-33 144 0,-106 33-144 0,127-44 109 15,-127 44-109-15,146-44 119 0,-146 44-119 0,178-56 88 16,-178 56-88-16,203-58 64 0,-203 58-64 0,246-63 63 21,-246 63-63-21,261-70 50 0,-261 70-50 0,286-70 34 0,-286 70-34 0,312-69 25 13,-312 69-25-13,338-66 19 0,-338 66-19 0,365-62 16 15,-365 62-16-15,372-53 9 0,-372 53-9 0,374-40 12 14,-374 40-12-14,353-26 15 0,-353 26-15 0,318-11 0 16,-318 11 0-16,268 0-10 0,-268 0 10 0,220 0-42 15,-220 0 42-15,174-3-46 0,-174 3 46 0,124-8-34 15,-124 8 34-15,86-15-42 0,-86 15 42 0,44-8-33 16,-44 8 33-16,10 0-34 0,-10 0 34 0,0-2-104 16,0 2 104-16,-41 0-271 0,41 0 271 1,-63 0-177 13,63 0 177-14,-65 0-401 0,65 0 401 0</inkml:trace>
    </iact:actionData>
  </iact:action>
  <iact:action type="remove" startTime="6009">
    <iact:property name="style" value="instant"/>
    <iact:actionData xml:id="d2" ref="#d1"/>
  </iact:action>
  <iact:action type="add" startTime="6013">
    <iact:property name="dataType" value="strokeEraser"/>
    <iact:actionData xml:id="d3">
      <inkml:trace xmlns:inkml="http://www.w3.org/2003/InkML" xml:id="stk2" contextRef="#ctx0" brushRef="#br1">36902 16420 291 0,'0'0'0'6,"0"0"184"-6,0 0-184 0,0 0 227 0,0 0-227 0,0 0 190 0,0 0-190 0,0 0 157 3,0 0-157-3,0 0 106 7,0 0-106-7,0 0 75 6,0 0-75-6,-15-7 54 8,15 7-54-8,0 0 27 8,0 0-27-8,-5 0 7 8,5 0-7-8,-5 0 0 6,5 0 0-6,-16 15-14 8,16-15 14-8,-8 18-145 8,8-18 145-8,-10 22-530 8,10-22 530-8</inkml:trace>
    </iact:actionData>
  </iact:action>
  <iact:action type="add" startTime="8030">
    <iact:property name="dataType"/>
    <iact:actionData xml:id="d4">
      <inkml:trace xmlns:inkml="http://www.w3.org/2003/InkML" xml:id="stk3" contextRef="#ctx0" brushRef="#br0">25128 4745 750 0,'0'0'0'0,"0"0"211"0,0 0-211 0,0 0 190 2,0 0-190-2,0 0 115 17,0 0-115-17,275 26 96 0,-275-26-96 0,121 0 103 22,-121 0-103-22,149 0 92 0,-149 0-92 0,179 0 75 0,-179 0-75 0,206 7 68 15,-206-7-68-15,222 15 56 0,-222-15-56 0,253 14 39 14,-253-14-39-14,264 8 47 0,-264-8-47 0,283 7 27 17,-283-7-27-17,292 11 23 0,-292-11-23 0,294 15 31 13,-294-15-31-13,290 25 26 0,-290-25-26 0,280 26 18 17,-280-26-18-17,268 27 11 0,-268-27-11 0,250 13 9 14,-250-13-9-14,226 6 8 0,-226-6-8 0,201 0 0 16,-201 0 0-16,177 0 2 0,-177 0-2 0,154 0-3 14,-154 0 3-14,135 0 1 0,-135 0-1 0,123 0 0 16,-123 0 0-16,102-6 3 0,-102 6-3 0,80 0 1 14,-80 0-1-14,60 0 3 0,-60 0-3 0,39 0 5 18,-39 0-5-18,31 0 8 0,-31 0-8 0,15 0 1 14,-15 0-1-13,10 0 4-1,-10 0-4 0,9 0 2 14,-9 0-2-14,3-3-2 0,-3 3 2 0,0-4-5 15,0 4 5-14,0 0-2-1,0 0 2 0,0 0-14 15,0 0 14-15,4 0-21 0,-4 0 21 0,0 0-52 20,0 0 52-20,0 0-77 0,0 0 77 0,0 0-112 0,0 0 112 0,-48 0-156 14,48 0 156-14,-77 0-182 0,77 0 182 0,-41 0-269 14,41 0 269-14,-36 0-657 1,36 0 657 0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8-20T20:56:31.72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act:action type="add" startTime="4371">
    <iact:property name="dataType"/>
    <iact:actionData xml:id="d0">
      <inkml:trace xmlns:inkml="http://www.w3.org/2003/InkML" xml:id="stk0" contextRef="#ctx0" brushRef="#br0">10569 7810 442 0,'0'0'214'1,"0"0"-46"0,0 0-13-1,0 0-19 0,0 0-10 0,0 0-30 0,0 0 13 0,40 15-26 5,15-15-11 13,15 0-3-18,22 0-14 13,22-4-16-13,23-14 3 17,17-8-8-17,11-1-10 14,-3 13 4-14,-5 8-14 15,-19 1-8-15,-10 5 2 21,-20 0 6-21,-2 0-7 0,-4 7-4 17,-10 1-2-17,-3-4-1 6,-14 0-2 11,-14-2-10-17,-16 6-15 21,-13-1-21-21,-10-7-49 0,1 0-65 16,-23 0-105-16,0 0-193 16</inkml:trace>
    </iact:actionData>
  </iact:action>
  <iact:action type="add" startTime="5476">
    <iact:property name="dataType"/>
    <iact:actionData xml:id="d1">
      <inkml:trace xmlns:inkml="http://www.w3.org/2003/InkML" xml:id="stk1" contextRef="#ctx0" brushRef="#br0">21054 7796 649 0,'0'0'254'2,"0"0"-84"0,0 0-45 0,211-33-45-2,-117 14-5 0,38-3-19 0,21-3 1 7,31 2-24 6,14 8 20-13,9 7-10 16,-4 8-16-16,-9 0 1 15,-25 0-15-15,-25 8-12 16,-27 11-1-16,-24-9-5 18,-24 1-25-17,-14-11-32 7,-17 0-96 0,-38 0-60-8,0 0-383 13</inkml:trace>
    </iact:actionData>
  </iact:action>
  <iact:action type="add" startTime="6562">
    <iact:property name="dataType"/>
    <iact:actionData xml:id="d2">
      <inkml:trace xmlns:inkml="http://www.w3.org/2003/InkML" xml:id="stk2" contextRef="#ctx0" brushRef="#br0">32121 7780 676 0,'0'0'271'9,"0"0"-91"-9,203 4-65 0,-111-4-30 0,14 0-23 0,15-4-9 0,7-21-34 0,0 2-12 0,-9 6-3 14,-20 9-4-14,-22 8 0 30,-17-8-5-29,-12 1-84-1,-48 3-89 0,0 0-269 21</inkml:trace>
    </iact:actionData>
  </iact:action>
  <iact:action type="add" startTime="8371">
    <iact:property name="dataType"/>
    <iact:actionData xml:id="d3">
      <inkml:trace xmlns:inkml="http://www.w3.org/2003/InkML" xml:id="stk3" contextRef="#ctx0" brushRef="#br0">5820 7722 568 0,'0'0'212'2,"0"0"-96"-2,0 0 4 0,0 0-47 0,0 0-19 0,0 0 10 7,8-5 4 2,-8 5-29 9,4 0-12-18,-1 13 5 0,1 15-12 17,-4 2 3-17,3 3-23 14,-3-3 2-14,0-9-2 18,0-6 1-18,0-7-1 12,3-5 1-12,-3-3 0 16,4 0 1-16,1 0 8 15,2 0 11-15,8 0-6 17,1 4 15-17,4 4-22 17,6-6-1-14,-1 6 8-3,9 1 12 11,2-7-7 8,0-2 1-19,7 4-12 0,-4-4 2 16,7 0 7-2,7 0-11-14,7 0 0 0,3 0-2 17,-5 0 0-17,0 0 3 6,-5 0 6 2,-2 0 3 6,-3 0 15-14,3 0-14 23,0 0-1-23,0 0-8 0,5 0-5 11,-1 0 1 8,-4 0 0-17,0 0 0-1,6 0-1 5,-3 0 0-1,3 0 2 13,-3 0 2-18,1 0-1 13,1 0-2-12,-1 0 4 15,-4 0-5-16,0 0 0 22,5 0-3-21,-8 0 4 0,0 0-3 4,-5 0 2 11,-4 0 1-16,4 0 11 15,-8 0 0-15,3 0-6 8,-9 8-4 3,3-1-4-11,-3 0 2 16,6-3 3-16,-5 0-6 14,-2-1 0-14,-5-3 1 19,3 0-1-18,3 4 2 10,0-4-2-11,12 5 0 15,-5-3 1-15,6 2 1 23,1 3-2-23,-7 1 0 0,-2-5 2 30,-8 1 3-29,3 1-4-1,1-5 1 0,3 2-1 14,-4 2-2-14,5-4-1 32,-2 0 1-32,2 0-3 0,-3 0 4 0,3 0-1 13,0 0 2-13,-5 0-2 14,0 0 0-14,-3 0 0 19,-4 0 0-19,-3 0 0 2,0 0 0 26,0 0 0-28,-13 0 0 0,1 0 0 21,2 0 0-20,-6 0 4-1,11 0-4 8,1 0-1 2,-5 0 1-10,1 0 0 24,-5 0 2-24,8 0-1 0,-7 0 0 15,0 0-1-15,1 0 1 15,3 0-1-15,7 0 1 16,1-4-1-16,10 2-1 15,7-3 1-15,-2-2 0 17,7 7 1-16,-9-4-1 17,4-4 0-18,-5 8 1 0,-5-7-1 15,-4 5 0-15,-9 2 0 14,-1-5 0-14,-5 5 0 18,0-4 0-18,2 4 0 13,-3 0 0-13,10-3-2 18,-3-5 2-15,10 1-1-2,-1-5 0 9,-9 5 1 8,-1 5-1-15,-10 2 1-2,-2 0 0 8,0 0 0-3,7 0 1 8,-7 0-1-14,0 0 2 16,3-5-4-16,4-2 2 15,0-5-5-13,5-2 5 12,-5 0-2-14,-1-1-1 15,0-4-1-15,-6 1 3 20,0-4-11-20,0-11-12 0,0-1-11 7,0 5-21 17,0-8-23-24,22 26-62 0,-9 11-119 8,13 0-256 6</inkml:trace>
    </iact:actionData>
  </iact:action>
  <iact:action type="add" startTime="10356">
    <iact:property name="dataType"/>
    <iact:actionData xml:id="d4">
      <inkml:trace xmlns:inkml="http://www.w3.org/2003/InkML" xml:id="stk4" contextRef="#ctx0" brushRef="#br0">16355 7607 438 0,'0'0'376'3,"0"0"-227"-3,0 0-6 0,0 0-54 0,0 0-20 0,0 0-25 0,0 0-17 18,8 214-5-15,-8-171-1 6,0-5-4-9,0-16-5 15,0-11 2-15,4-8-3 22,9-3 14-22,6 0-6 0,10 0 1 14,9 0-20-2,6 0 0-11,10 0 0 16,4-14 1-13,6 0 3-3,6 2 10 11,0-7-2-12,3 9 6 14,-3 3 4-14,3-4 0 14,4 6-3-14,-2 2-4 23,2 3-3-23,0 0 7 0,-1 0-7 16,3 0 2-16,-2 0-4 9,0 0 0-2,-4 0-1 2,-3 0 5 4,0 0-10-13,3 0 4 4,-3 0 1 12,0 0-1-9,0 3 0 0,-3 5 5-7,-3 2 6 11,5 3-7 11,1-3-1-21,-4 1-3-1,-1-7-5 14,-5-1-2-13,-2-3 0 15,1 0 1-16,-4 5-1 5,0 2 2 4,1 0 0-3,-5 0 9 2,2 0-4 14,0 5 0-22,-9-5-2 0,9-3 1 17,-5-4-5-17,3 0-2 12,-1 0 1-12,-1 0 0 16,-1 0 2-16,0 4-2 15,0-1 5-15,3 6 2 13,-4-7 0-12,-2 2-1 17,-1-4-2-18,-3 0-2 13,-5 0-2-12,-4 0 2 18,3 0-2-18,-6 0 0-1,0 0-1 16,0 0 0-16,1 0 2 16,-4 0-1-16,3 0-1 10,-7 0 2-1,4 0-2-9,4 0 0 26,-4 0 1-26,-4 0-1 0,0 0 0 15,-8 0 0-15,-2 0-2 16,2 0 2-16,-6 0 2 18,2 0-2-15,-3-4 0-2,-2 4 0 14,-3 0-1-14,-2 0 1 12,0-2 0-13,0 2 0 15,0 0-2-15,0-5 1 29,5-21-3-29,-3-15 3 0,5-18-8 0,-2-14 9 8,0 3-1 0,-5 4-23 26,0 14 1-34,0 19-11 0,0 7-31 0,0 26-64 21,0 11-390-21</inkml:trace>
    </iact:actionData>
  </iact:action>
  <iact:action type="add" startTime="12092">
    <iact:property name="dataType"/>
    <iact:actionData xml:id="d5">
      <inkml:trace xmlns:inkml="http://www.w3.org/2003/InkML" xml:id="stk5" contextRef="#ctx0" brushRef="#br0">30237 7578 382 0,'0'0'167'4,"0"0"12"-4,0 0-69 0,0 0-26 0,0 0 0 0,0 0 47 24,-3 170-77-24,-9-126-21 0,5-15-7 17,4-4-4-16,-1-2-2 11,4-8-7-12,0-8 3 18,0-3 1-17,0-1 8 11,0-3 8-12,0 0-9 16,0 0 2-16,26 0 9 15,4 0-28-15,10 0-7 16,-4 0 2-16,4 0 7 20,1 0 8-20,-1 0-7 0,1 0 5 11,0 0 11 8,0 0-8-17,1 0-7-2,1 0-7 12,3 0-1 1,2 0-1-13,-4 0 0 5,4-3 3 1,-4-1 1 3,4 4 1 8,0 0 0-16,3-4-3 10,-2 1-1-11,1-2-1 15,-2 3-1-15,-7-3-1 19,-9 5 0-15,-1 0 3-2,-6 0-3 6,4 0 3 5,-8 0-3-13,6 0 3 6,-5-3-2 2,-3 3 0 1,-5 0-1 3,1 0 0-12,-3 0 0 16,-2 0 1-16,-1 0-1 14,1 0 0-14,-3 0 0 17,0 0 1-17,1 0 1 17,-1 0 0-16,0 0-1 11,1 0 0-12,-1 0-1 19,0 0 0-19,2 0 0 0,-3 0 0 16,1 0 0-16,2 0 0 16,-2 0 0-16,-4 0 0 16,0 0 0-16,-3 0 1 14,0 0-1-14,4 0 1 17,8 0 0-17,-5 0-1 17,8 0-1-16,-8 0 1 4,3 0 2 1,-1 0-2 12,-8 0 0-14,4 0 1-3,-1 0-1 11,-1 0 0-12,-3 0-2 15,5 0 2 3,-1 0-1-18,3 0 3 0,-1 0-3 14,3 0 1-14,-6 0-1 8,-3 0 1 14,4 0 2-22,-1 0-2 1,-3 0 0 10,7 0-2-9,1 0 1 8,-1 0 1 10,9 0 0-19,-9 0 0 0,3 0 0 21,2-5 0-22,-11 5-1 0,-1-2 1 12,0 2 0-12,0-4 1 17,0 0-2-17,7 4 2 15,3-8-2-15,1 5 2 16,1-4-2-16,-6-4 2 9,-2 4-3 12,-4-8 1-21,0-8 1 0,0-7-1 16,0-5-1-16,0 2-8 6,0 2-4 5,0 13-6 0,-4 18-20-9,-2 0-34 6,1 7-111 13,5 19-127-20</inkml:trace>
    </iact:actionData>
  </iact:action>
  <iact:action type="add" startTime="17541">
    <iact:property name="dataType"/>
    <iact:actionData xml:id="d6">
      <inkml:trace xmlns:inkml="http://www.w3.org/2003/InkML" xml:id="stk6" contextRef="#ctx0" brushRef="#br1">7309 6769 359 0,'0'0'589'3,"0"0"-422"-3,0 0-62 0,0 0-36 0,0 0-29 0,0 0-13 0,0 0 5 8,12-8-1 9,-12 8-8-16,0 0 4 17,0 0 11-18,0 0-6 0,0 0-5 16,0 0-1-15,0 0-13 12,0 0-4-12,-23 0-1 14,-5 0 9-15,-2 0 5 14,1 0-12-14,-1 0 2 18,5 0 0-18,6 0-10 15,0 0 0-15,1-4-1 20,1 1-1-20,-9-1 0 0,7 2 1 25,-6-3 0-25,-3 5 0 0,-1 0 6 14,0 0-3-14,-5 0-1 8,2 0 2 2,6 0-3 6,-1 0-1-16,6 5-1 0,6-3 1 8,5 2-1 11,0-4 0-17,1 0 0 3,-1 0 0 17,-2 0 1-22,-2 3-2 0,2-3 1 21,2 0 0-21,-2 0 0 0,5 0-1 11,4 0 0-5,-1 0 1 0,4 0 0 8,-3 0 1-13,-2 4-3 15,-2 0 4-16,-3 0-1 12,-2-1-1-12,2-3 1 16,-2 4-2-16,7-4 2 23,3 0-3-23,2 0 3 0,0 0-2 9,0 5 2 6,0-5-1-15,0 0 1 15,0 0 1-15,0 6-1 17,0 12 1-17,-5 0-2 19,3 12 3-19,-3-3-3 0,5-3 0 11,-4 9-1 8,4 1 3-19,-3 10-2 0,0-3 0 16,-1-1 1-16,1-3 1 14,3-7-1-14,-5-4 0 15,1 2 3-15,1-2-3 14,-1 3 1-13,-2 1-2 15,2 4 7-16,4 2-4 22,-5 1 4-22,5-4-3 0,0 3-4 14,-3-3 3-14,3-7-2 8,0 1-1 15,-4-17 3-23,4-1-1 0,0-9-1 15,-3 2 0-15,3 13 1 14,-4 7-1-14,1 1 4 17,-4-2 0-17,0-5-4 15,7-10 0-15,-1-2-1 16,1-4 0-14,0 0 0 2,0 0 1 5,0 0 0 8,0 0 17-17,0 0-11 0,0 0-4 16,0 0 7-16,0 0 2 17,0 0-3-16,0 5 1 14,15-5 3-14,2 2-9 12,5 2-4-13,0-4 0 11,4 0 0 5,5 0 1-15,-2 0 2 1,-4 4-2 19,3 0 1-21,8 0 2 0,-4-2 0 18,9 3-2-18,-2-2-1 14,2 2 2-14,0-5-2 7,-2 2-1 18,2-2 4-25,0 4-1 0,-3-4-1 22,-2 0-2-21,1 0 2-1,-10 4 0 8,8-4-2-1,-1 0 1 14,-5 4 1-21,0 0-1 0,5-2 2 15,-5-2-3-15,1 0 4 17,6 5-3-15,-13-5 1 14,2 3-1-14,-3 2 0-2,-8-5-1 15,1 2-1-15,-4-2 1 15,0 5 3-15,3-5-2 15,1 0 2-15,1 0-3 16,-6 0 1-16,2 0-1 13,-2 0 0-13,-3 0 0 19,2 0 0-18,-9 0 0 9,3 0 0-9,-3 0 1 5,0 0-1 26,0 0 0-32,0 0 0 0,0 0-2 0,0 0 2 13,0 0-2-13,0 0 2 16,0 0-2-16,0 0-1 15,0-7-2-15,0-26 5 7,0-9-1 15,0 5 2-22,-7-2-1 0,-1-9 0 19,-3-8 0-19,-2 1 0 11,6-1 1-11,2 5-1 7,1 7-1 4,-4 4 1 7,1 2 0-18,0-2 0 0,2 4 0 19,2-2 0-17,-1-2 0 12,4 7 1-14,0 5-1 5,-3 9 0 5,3 11 0-2,-4 8 0 4,4-6 0-12,-8-9 0 13,1-16-1-12,-3-10 1 30,-5-5 0-31,8 5 0 0,-2 11 0 0,9 6 0 10,0 12 0-4,0 4 1 3,0 4-1 9,0 4-1-16,0 0 1-2,0 0-19 13,0 0-67-1,0 4-126-10,5 4-169 1</inkml:trace>
    </iact:actionData>
  </iact:action>
  <iact:action type="add" startTime="19805">
    <iact:property name="dataType"/>
    <iact:actionData xml:id="d7">
      <inkml:trace xmlns:inkml="http://www.w3.org/2003/InkML" xml:id="stk7" contextRef="#ctx0" brushRef="#br1">6294 5429 585 0,'0'0'146'5,"0"0"-98"-5,0 0-12 0,0 0-13 0,0 0 36 0,0 0 27 0,0 0 1 11,4-99-22-11,-4 62-21 20,0 1 7-20,0 3-13 13,12 7 0-12,3 3-2 13,-1 2-3 0,1 6-9-14,-1 1-18 0,8 1-4 30,8 7-1-30,6 6 0 0,9 0-1 0,2 0-8 16,0 6-19-16,-1 24-16 25,-11 0-54-24,-31-19-95-1,-4-3-294 7</inkml:trace>
    </iact:actionData>
  </iact:action>
  <iact:action type="add" startTime="20107">
    <iact:property name="dataType"/>
    <iact:actionData xml:id="d8">
      <inkml:trace xmlns:inkml="http://www.w3.org/2003/InkML" xml:id="stk8" contextRef="#ctx0" brushRef="#br1">6832 5345 753 0,'0'0'135'2,"0"0"-24"-2,0 0-40 17,0 0-51-17,0 0-11 13,0 0-5-13,114-63-4 12,-114 40-2 4,0 3-5-16,0-3-28 0,-22 5-8 16,-9-1-11-16,7 12-29 23,-6 7 11-22,4 0 38-1,0 15 34 6,4 32 23 19,3 9 58-25,9 2 16 0,7-1-12 14,3-15-14-14,0-3-20 18,0-11-14-17,13-2-17 3,22-5-12 0,9 3-8 13,0-15-14-17,-1-1-17 14,-6-8-18-14,-4 0-57 16,-30 0-157-16,-3-2-326 15</inkml:trace>
    </iact:actionData>
  </iact:action>
  <iact:action type="add" startTime="20554">
    <iact:property name="dataType"/>
    <iact:actionData xml:id="d9">
      <inkml:trace xmlns:inkml="http://www.w3.org/2003/InkML" xml:id="stk9" contextRef="#ctx0" brushRef="#br1">7321 5257 470 0,'0'0'175'5,"0"0"-72"-4,0 0-23-1,-221 17-25 0,178 9 8 0,14 0 3 0,17 0-1 0,9 0 9 8,3 1-16 5,0-3-20-12,22 0-19 12,20-6-9-13,1-12-10 16,3-6-7-16,-13 0-4 20,-3 0 0-20,-4-6-5 0,-7-27 2 12,-9 2 3 7,-3 13 3-19,-7 7 5 0,0 11 3 12,0 0 1 6,0 0 5-18,0 11 11 0,0 26 11 9,0 8-16 14,0-6-11-23,0-13-1 0,0-14 0 6,12-12-30 9,10 0-36-15,-15-15-137 25,1-15-243-24</inkml:trace>
    </iact:actionData>
  </iact:action>
  <iact:action type="add" startTime="20934">
    <iact:property name="dataType"/>
    <iact:actionData xml:id="d10">
      <inkml:trace xmlns:inkml="http://www.w3.org/2003/InkML" xml:id="stk10" contextRef="#ctx0" brushRef="#br1">7557 4873 698 0,'0'0'232'0,"0"0"-120"1,0 204-33 10,0-127-43-5,0-5-16 4,0-8-16 2,0-6-4-8,-4-10 0-4,4-4-48 16,0-31-153-16,0-7-416 18</inkml:trace>
    </iact:actionData>
  </iact:action>
  <iact:action type="add" startTime="21680">
    <iact:property name="dataType"/>
    <iact:actionData xml:id="d11">
      <inkml:trace xmlns:inkml="http://www.w3.org/2003/InkML" xml:id="stk11" contextRef="#ctx0" brushRef="#br1">6917 5624 537 0,'0'0'204'4,"0"0"-56"-4,0 0-18 0,0 0-37 0,0 0-67 0,0 0-12 0,7 199 18 4,-7-151 3 19,0 8 2-21,0-2-5 0,0 9 5 20,0-5-5-22,0-1-7 0,0-9-9 14,0-24-5-14,0-9 4 18,0-12-14-16,0-3 2 8,0 0 1-10,0 0-4 24,0 0-1-24,0 0-1 0,0 0 0 12,0 0 0-12,0 0-2 17,-26-18-8-17,-11-4 6 17,-3 7 1-17,3-3-32 14,-1 3 31-14,13 4-10 15,11 4-11-15,2-1 21 16,9 8 2-16,-1 0 1 14,4 0 3-14,0 0 1 17,0 0 1-16,0 0 1 14,0 0 8-13,0 0 26 16,19 19 7-18,10 10-8 0,0-3 11 11,0-4 28-11,2-4-20 19,-2-3-21-19,-4-4 14 29,-4 8-38-29,-1-1 24 0,-1 1-5 0,-2-1 7 16,-5-7-16-16,-5-11 0 14,-4 0 4-14,1 0 5 16,8 0-13-16,1-6-2 15,8-36-9-14,8 3-1 11,-15 2-4-12,1 4 1 17,-5 4-2-17,6 5 1 21,-3 6-1-21,3 7-12 0,9 4-60 15,4 7-69-15,-19 0-107 16,7 0-204-16</inkml:trace>
    </iact:actionData>
  </iact:action>
  <iact:action type="add" startTime="26751">
    <iact:property name="dataType"/>
    <iact:actionData xml:id="d12">
      <inkml:trace xmlns:inkml="http://www.w3.org/2003/InkML" xml:id="stk12" contextRef="#ctx0" brushRef="#br2">9668 5775 580 0,'0'0'165'3,"0"0"-44"-3,0 0-19 0,0 0-36 0,0 0-20 0,0 0-5 0,0 0 11 0,0-28 3 3,-23 28-1 23,-2 0-11-26,-11 0 10 0,-5 0-14 13,-3 0-16-13,-4 0-10 17,4 14-9-17,3 0-2 16,8 5-2-16,1 2 2 15,3 5-1-15,8-4 3 15,8 1 9-15,-3 3 6 18,6-4 0-17,-2 6-4 11,5 10-2-12,0 6-1 16,4 5 4-16,3 5 8 7,0 2-2 1,0 2-3-1,0 2 7 1,0-2 9-2,0-7-17 8,7-6-3-14,3-5-4 15,2-11 1-13,7-6-1 14,6-13-1-16,11-6 7 7,22-4 5-2,17 0-20 12,9 0-2-17,1-26 0 14,-5 5 2-14,-1-5 1 21,-14 0 15-21,-7-1 2 0,-16 2-16 13,-9-4 3-13,-16 2-6 18,-9-2-1-18,-4-8 0 13,-4-2-1-13,0-14 0 16,0-2-1-16,-7 2 0 15,-15-7 0-15,-7-3-7 16,3 7-21-16,-1 2-25 17,-5 2-36-15,3 15-59 10,22 33-82-11,-5 4-168 5</inkml:trace>
    </iact:actionData>
  </iact:action>
  <iact:action type="add" startTime="31084">
    <iact:property name="dataType"/>
    <iact:actionData xml:id="d13">
      <inkml:trace xmlns:inkml="http://www.w3.org/2003/InkML" xml:id="stk13" contextRef="#ctx0" brushRef="#br2">9483 6717 601 0,'0'0'246'5,"0"0"-109"-5,0 0-14 0,0 0-66 0,0 0-21 0,0 0 5 17,0 0-30-17,45 244 12 19,-45-182 7-19,0-3 2 0,0 0 5 16,0-1-16-16,0 1-3 15,-4 7 4-15,-3-7-1 9,-1 0 4 13,-2-8-3-22,-4-3-1 0,5-4-3 20,-6-3-9-20,-7-8-1 0,5 0-4 19,-5-8-4-19,3 2 1 7,-5-6 1 8,4 2-1-15,1-1 0 7,-3 4-1 0,5 0 7-3,-11 3 0 13,11 0 2-17,-5 1-1 16,3-3-5-16,4-6-2 15,1-3-1-15,2 4 2 16,-3 0 2-16,1 9 1 8,4 2 0-1,-5 6-2-2,-2 3-1 7,11 0-1 3,-4 0 1-12,-3-2 0-3,11-7 1 30,-5-4 2-30,2-15 1 0,5-1-4 0,0-6 1 18,0 0-1-18,0 7 3 6,-3 9 4 3,3-1-1 15,-4-4-5-24,4-10-2 1,0-6 2 13,0 3-1-14,0 2-2 13,0 1 0-12,0-1 0 4,0 4 0 14,-3-1 1-19,3-2-1 0,-4 0 0 33,4-5 0-33,0-3 0 0,0 0 0 0,0 0 0 15,0 0-1-15,-7 0-2 15,-1-7-13-15,-6-30 6 24,-4-4 7-24,-6-2 3 0,3 3-1 6,2 2-4 2,6 12-6 20,-3 11-3-28,10 5 4 0,-5 2 7 0,10 8 0 19,1 0 2-17,0 0-1 9,0 0 2-11,0 0 0 12,0 0 0-12,0 0 3 17,0 0 1-17,0 0 8 16,0 30 0-16,0 4-6 14,0-1 4-14,1 0 12 23,20 0-4-23,1-4 15 0,-3-3 2 15,-2-5-3-14,2-2-7 8,-7-8-3-1,-2-3 3 3,-2-8 4-11,3 0-11 15,7 0 2-13,8 0-5 13,3-5-8-15,0-23-2 18,0-10-2-18,-2-3-2 8,-1 1-1 2,-4-3 0-10,-3 2 0 30,-2 8 0-29,-9 14-2-1,-8 13-10 0,0 6-69 27,0 6-65-24,0 21-78-1,0 13-182-2</inkml:trace>
    </iact:actionData>
  </iact:action>
  <iact:action type="add" startTime="32485">
    <iact:property name="dataType"/>
    <iact:actionData xml:id="d14">
      <inkml:trace xmlns:inkml="http://www.w3.org/2003/InkML" xml:id="stk14" contextRef="#ctx0" brushRef="#br2">9002 9106 531 0,'0'0'135'0,"0"0"-35"0,0 0-36 0,0 0-32 0,0 0 12 0,0 0 27 0,0 0-33 7,-89-74-13 6,60 63-15-13,0 7-1 17,-5 4 5-17,-2 0 10 20,-1 8 12-20,-4 32 16 0,5 8-20 16,-1 6-7-16,4 9 5 31,4 7-7-29,4 7-1 0,2 0 12 3,11 4-3-5,12-7-4 7,0-8-11 0,0-6-4 13,41-14 4-20,22-5 16 0,11-11 22 16,6-12-28-16,-7-9-12 22,-9-9 0-22,-6 0 1 0,-6-24-8 32,-4-37-4-32,0-25-3 0,-12-17-1 0,-12-2 1 9,-4 0 0 0,-16 15-1 0,-4 15 0-9,0 17-14 17,-4 12-33-17,-44 7-38 13,-16-2-55-13,35 37-64 17,1 4-397-17</inkml:trace>
    </iact:actionData>
  </iact:action>
  <iact:action type="add" startTime="44661">
    <iact:property name="dataType"/>
    <iact:actionData xml:id="d15">
      <inkml:trace xmlns:inkml="http://www.w3.org/2003/InkML" xml:id="stk15" contextRef="#ctx0" brushRef="#br0">3105 14106 447 0,'0'0'316'2,"0"0"-118"-2,0 0-60 0,0 0-32 0,0 0-31 0,0 0-18 0,0 0-1 4,0 0 9 15,0 0-7-19,9-12-2 22,-9 12 1-22,0 0 9 0,0 0-4 15,-19 0-5-15,-29 0-12 14,-12 0 32-14,9 0-41 10,-12 0-16 18,-2 0-5-27,-8 0 6 0,-6 0-5-1,-1 0-13 7,-5 0-3-4,-2 0 0 23,-2 18 0-25,-3 5 0 1,0-2 0 16,7-6 0-18,-6 3 0 0,2-5 0 10,1-7 0 11,2 6 0-20,6-5 0 1,14 3 0 5,-4 2 0 0,-2 2 0 7,0 8 0-14,-8 1 0 22,3 3 0-22,1-9 0 0,16 6 0 7,12-8 0 2,14-4 0 20,12-4 0-28,11-4 0-1,-4 2 0 0,-2 2 0 11,-10 0 0-11,-9 4 0 11,-5 4 0 11,0-4 0-22,2 5 0 0,1-10 0 7,13-3 0 1,9 1 0 7,9-4 0-15,4 0 0 15,-4 0 0-15,-1 0 0 15,-3 0 0-14,-4 4 0 11,1 3 0-12,-1 2 0 9,-4-7 0 13,9 2 0-21,2-1 0 0,-3 1 0 5,8-4 0 24,-1 0 0-30,1 0 0 0,3 0 0 0,0 0 0 30,0 0 0-30,0 0 0 0,0 11 0 0,-5 4 0 7,0 7 0 22,3 7 0-29,2 4 0 0,0 5 0 0,0 2 0 11,0 1 0 6,0 2 0-17,0 5 0 0,0 12 0 18,0 13 0-18,0 1 0 13,0 10 0-13,0 4 0 18,0 4 0-18,0 11 0 14,0-3 0-14,0-1 0 17,0 0 0-17,0-3 0 21,0-4 0-21,0-4 0 0,0-7 0 10,0 0 0 9,0-4 0-18,2 5 0-1,11-1 0 12,-9 7 0 4,3 5 0-16,0-6 0 0,-7-2 0 19,0-11 0-18,5-8 0 10,-5-4 0-11,0-3 0 17,0 7 0-17,0 0 0 15,0 9 0-15,0-10 0 7,0-10 0 0,0-11 0 10,0-11 0-17,0 4 0 17,0 0 0-17,0-4 0 0,0 0 0 19,0 5 0-19,0-5 0 14,0 7 0-14,0 0 0 16,0 4 0-16,0-11 0 14,0 8 0-14,0-1 0 15,0 19 0-15,0 11 0 20,0-4 0-20,0-14 0 0,-5-22 0 11,5-19 0 10,0-4 0-21,0-7 0 0,0 0 0 15,0 8 0-15,0-6 0 15,0 13 0-14,0 1 0 16,0 9 0-17,0-10 0 12,0-5 0-12,0 6 0 9,-4-1 0 14,4-5 0-23,-3 5 0 0,3 3 0 15,-4-3 0-15,4 0 0 6,-3-4 0 1,3-4 0 14,0 2 0-21,0-9 0 0,0 0 0 15,0 0 0-15,0 0 0 8,0 6 0 9,0-6 0-17,0 3 0 22,0 5 0-22,0-8 0 0,0 0 0 15,0 0 0-15,0 7 0 14,0 2 0-14,0-3 0 17,3 5 0-17,8 5 0 7,4-10 0 23,2 12 0-30,10-9 0 0,-1 6 0 0,3-6 0 14,10 6 0-14,7-15 0 16,0 9 0-16,7-9 0 13,7 0 0-13,-6 0 0 17,10 0 0-17,0 0 0 15,10 0 0-15,4 0 0 8,-1 0 0 16,-4 0 0-24,9 0 0 0,-8 0 0 21,-3 0 0-21,1 0 0 0,-5 0 0 3,-3 0 0 14,0 0 0-16,-1 0 0 15,2 0 0-16,-2 0 0 22,0 0 0-22,-5 0 0 0,-7 0 0 15,5 0 0-15,-4 0 0 17,2 0 0-17,-3 0 0 15,-3 0 0-15,-4 0 0 22,1 0 0-22,-9 0 0 0,-1 0 0 12,-2 6 0-11,-4 5 0 12,-5-11 0-5,3 7 0 4,-1 2 0-12,-8-9 0 13,-2 6 0-13,-6-6 0 14,5 0 0-13,-4 0 0 21,1 0 0-22,1 3 0 0,-1-3 0 15,2 0 0-15,1 0 0 11,-5 0 0-5,2 0 0 6,-5 0 0-12,-5 0 0 16,3 0 0-16,4 0 0 15,-3 0 0-15,6 0 0 15,5 0 0-15,2 0 0 16,5 0 0-16,12 0 0 21,-4 0 0-19,6 0 0-1,-6 0 0 6,-3 0 0 10,-7 0 0-17,-6 0 0 19,-3 0 0-17,-4 0 0 1,-2 0 0 10,-4 0 0-11,-3 0 0 3,4 0 0 20,-4 0 0-23,3 0 0-1,-3 0 0-1,0 0 0 25,0 0 0-23,0 0 0 0,0 0 0-2,0 0 0 14,0 0 0 0,0 0 0-13,0 0 0-1,0 0 0 10,0 0 0 11,0-9 0-21,5-33 0 0,-5-6 0 15,0-9 0-15,0 0 0 15,0-1 0-15,0-1 0 17,0-7 0-15,0 3 0 2,0-11 0 19,0 0 0-23,0 1 0 0,0-1 0 16,0-1 0-16,0 0 0 14,0 2 0-14,0 2 0 15,4 12 0-15,-1 0 0 21,0 11 0-20,-3-7 0-1,0 5 0 9,0 1 0 10,0-1 0-19,0-10 0 0,0 6 0 18,0-3 0-18,0 6 0 12,0-5 0-12,0 13 0 17,0-5 0-17,0 8 0 14,0-9 0-14,0 5 0 9,0 5 0 15,0-9 0-24,0-12 0 0,0-3 0 21,0-6 0-21,0-5 0 0,-3 1 0 9,0 10 0-1,-1 11 0 7,-1 13 0-14,-2-9 0 5,4 3 0 0,-1 0 0 9,4 3 0-15,0-18 0 15,0-6 0-15,-3-5 0 16,0 6 0-16,-3-1 0 7,6 10 0 0,-5 8 0 3,5 5 0 3,0 10 0-13,0-9 0 11,0 9 0 2,-1-6 0-13,1-13 0 14,0 5 0-14,0 5 0 15,0 3 0-14,0-3 0 11,0 9 0 0,0 8 0-11,0 2 0 9,0 5 0-10,0-7 0 13,0-6 0-2,0 2 0-10,0 0 0 6,0-5 0 5,-4 1 0-12,-3-6 0 19,2-6 0-19,2 0 0 6,-1 5 0 21,-1 7 0-25,5 7 0-2,-1 11 0 0,-4 6 0 12,5-3 0-12,0 12 0 16,0-4 0-16,0 4 0 16,0 0 0-16,0-11 0 16,0 5 0-16,0-14 0 16,0 1 0-16,0 5 0 15,0 3 0-15,0 8 0 20,0-5 0-20,0 8 0 0,0-11 0 22,0-1 0-21,0 2 0-1,0 3 0 11,0-1 0-3,0 5 0 11,0 3 0-19,0 0 0 0,0 0 0 11,0 0 0 2,0-12 0-13,0 2 0 22,0-21 0-22,0 3 0 0,0-5 0 7,0-1 0 0,0 5 0 14,0 10 0-21,0 13 0 0,0 6 0 16,0 0 0-16,0 0 0 17,0 0 0-17,0 0 0 13,0 0 0-11,0 0 0 12,0 0 0-14,0 0 0 15,0 0 0-15,0 0 0 18,0 0-24-17,23 6-143 1,-6 5-188 12,-1-7-221-14</inkml:trace>
    </iact:actionData>
  </iact:action>
</iact:actions>
</file>

<file path=ppt/ink/inkAction2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8-20T20:40:49.56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3690">
    <iact:property name="dataType"/>
    <iact:actionData xml:id="d0">
      <inkml:trace xmlns:inkml="http://www.w3.org/2003/InkML" xml:id="stk0" contextRef="#ctx0" brushRef="#br0">3122 8932 768 0,'0'0'164'9,"0"0"-40"-9,0 0-20 0,0 0-13 0,0 0-22 0,0 0 7 19,0 0-14-19,0 0-31 0,72-15 30 25,-58 15 13-25,32 0-22 0,12 0-12 20,12 0-38-20,10 0 9 0,-10 0-2 22,-7 0 1-19,-10 0-4-3,-11 0-1 21,-19 0 4-21,-10 0-4 0,-8 0 3 20,-5 0-1-20,0 0-2 0,0 0-5 17,0 0 0-17,0 0-4 24,-22 0 1-23,-22 0 3 1,-11 11 7 23,-11-3-6-25,-8-4 1 1,4-4-2 0,0 0 2 18,11 0-2-16,11 0 0 1,9 0 0 1,11 0 0 17,15 0-2-19,6 0-2 1,7 0 4-3,0 0 0 4,0 0 4 17,0 0-4-22,0 0 0 1,29 0-15 17,20 6 9-18,11 7 0 5,1-3 6 17,-8-6 0-22,-13 0 0 1,-13-4 3 21,-20 2-2-21,-7-2 8-1,0 5-9 22,0-2-12-22,-17 4-6 0,-28 1 18 20,-14-4 8-20,11 3-4 0,9-3-4 23,8 6-4-22,12 2-43-1,19-5-122 22,0-3-137-20</inkml:trace>
    </iact:actionData>
  </iact:action>
  <iact:action type="add" startTime="5088">
    <iact:property name="dataType"/>
    <iact:actionData xml:id="d1">
      <inkml:trace xmlns:inkml="http://www.w3.org/2003/InkML" xml:id="stk1" contextRef="#ctx0" brushRef="#br0">10698 8874 508 0,'0'0'481'4,"0"0"-319"-4,0 0-28 0,0 0-49 17,0 0-6-17,0 0-33 15,217-8 12-15,-159-7-14 16,-2 9-16-16,-11 2 8 22,-15 4 5-22,-6 0-20 0,-8 0-10 6,-13 0-6 10,0 0-2-14,-3 0-3 1,0 0-1 13,-3 0-8-16,-57 6 0 22,-17 16 8-22,-8-11-2 0,-7-3 1 20,12-1-3-20,6 0 3 0,20-2-10 21,20-1 1-21,12-2 2 0,18 2 4 16,4-4 4-16,0 0-4 19,33 0 5-18,26 0 3 13,4 0 0-14,-5 4 6 27,-10-4 2-27,-14 0 5 0,-17 0-5 0,-10 0-4 12,-7 0-4-12,5 0-3 17,-5 0 0-17,0 0-9 14,-22 11-1-14,-22 1 10 18,-1-2 0-18,13-3 0 15,13 1 0-15,6-8 0 18,11 4 1-18,2-4 1 26,0 4-2-26,0 3 0 0,0 7-76 0,15-6-194 18,-5 7-203-16</inkml:trace>
    </iact:actionData>
  </iact:action>
  <iact:action type="add" startTime="8550">
    <iact:property name="dataType"/>
    <iact:actionData xml:id="d2">
      <inkml:trace xmlns:inkml="http://www.w3.org/2003/InkML" xml:id="stk2" contextRef="#ctx0" brushRef="#br0">13486 10639 445 0,'0'0'263'0,"0"0"-82"0,0 0-6 0,0 0-51 0,0 0-42 15,0 0-20-15,0 0-6 22,4 23-9-22,-67-13-5 0,-16 1-20 22,-15 2-3-22,-8-4-10 0,-7 0-3 19,-4 0-3-19,4 6 0 0,-2-3 0 19,3 2 9-19,9 1 3 21,7-3 2-20,7-2-8-1,7 5 0 20,6-3-5-20,5-2 0 0,13-3-2 22,6-3-1-22,12-1-1 0,7-3 0 17,15 0 0-17,9 0 0 20,5 0 0-20,0 0 0 0,0 0 1 18,0 0 0-18,0 0-1 24,0 0 2-24,0 0-2 0,0 0 1 15,0 0-1-15,0 0 2 22,0 0 0-22,0 0-1 0,0 0-1 13,0 0 1-13,0 0-1 19,0 0 2-19,0 0 0 15,0 0 0-15,0 0 0 27,0 0 0-27,0 15 4 0,0 4 5 0,0 6-11 15,0 6 1-15,0-6 1 21,0 4 1-21,0 8 0 0,0 11-2 39,0 15 4-39,0 6-1 0,0 6 1 0,0-6 3 0,0 0 4 23,0 9 2-22,4 2-4 0,-4 6 0 17,0 2 0-18,0 0-2 0,1-7 0 18,5-3-3-18,-5-5-2 21,6-11 1-21,3-7-2 0,-3-13-1 23,0-13 2-23,2-3-1 0,-9 0-2 19,3 2 1-19,0-1-1 11,-3-6 0-11,4-2 0 22,-4-15 0-20,0-1 0-2,3-3 1 21,-3 0-1-21,0 0 3 0,5 0-2 8,-5 0 4 9,4 0 4-17,-1 0-2 25,4 0-3-22,12 0-1-1,13 0 1-2,12 0-2 12,16-19 1-11,5 4-2 15,17-6-1-16,7-1 1 22,6-1 7-22,8 6-4 0,-1 1 1 11,-1 9 4 8,-6 4 2-19,-9 3-7 0,-6 0-4 24,-12 0 0-24,-12 0 0 0,-8 0 0 23,-4 0 0-23,-8 0 2 0,5 0-4 7,-7 0 2 6,6 0 0-13,-5 3-1 18,0 2 0-15,-10-5 1-2,-6 0 1 19,-5 0-1-17,-3 2 0-2,-4 3-1 23,2-5 1-21,-2 0 0-2,-7 0 0-1,3 3-2 19,-3-3 1-19,0 0 1 11,0 0 0-11,0 0 1 16,0 0 1-16,0 0-2 22,0 0-2-22,0 0 2 0,0 0-1 17,0 0 0-16,0 0 0 21,0 0-1-22,0 0 1 0,0 0-2 22,0-25 3-22,0-31 2 1,0-14-2 7,0-21 0-3,0-31 0 17,-3-22-1-22,-4-18 1 1,-7-13-1 20,7-3 2-21,-6 20-2 0,2 21 1 23,0 23-1-23,4 22 1 0,3 11 1 21,1 8-1-20,3 23 0-1,-4 12 0 23,4 26-5-22,-3 10-13-1,3 2 13 21,-5 0-20-21,2 0-8 0,-1 0-2 21,-3 21-41-20,4 27-71-1,-4-15-73 19,7 4-215-18</inkml:trace>
    </iact:actionData>
  </iact:action>
  <iact:action type="add" startTime="14083">
    <iact:property name="dataType"/>
    <iact:actionData xml:id="d3">
      <inkml:trace xmlns:inkml="http://www.w3.org/2003/InkML" xml:id="stk3" contextRef="#ctx0" brushRef="#br0">20711 8892 684 0,'0'0'237'1,"0"0"-99"6,0 0-17 9,0 0-35-16,0 0-20 20,0 0 9-19,0 0-4 0,129-59-18 20,-38 25-8-21,11 1-7 1,9 4 11 17,4 11-9-18,-8 10 4 27,2 8 1-26,-20 0-17-1,-17 0-1 0,-19 0-7 21,-21 0-7-21,-17 0 0 1,-15 8-7 14,0-8-1-15,0 3-3 15,0 6 0-15,-10-3-2 15,-51 5-4-15,-18-4-1 14,-32-7 2-13,-10 0 3 13,-2 0 1-14,2-3-1 16,12-12 0-15,13 0 0 18,20 4 1-19,12 11-1 0,27 0 0 33,15 0 0-33,11 0 1 1,11 0 0-1,0 0 0 21,4 0 1-21,56 0 2 0,27 15 4 17,24-1-8-17,10-2-1 15,0 0 0-13,-7-6 1-1,-18-3 0 15,-14 9 1-16,-24-4 1 14,-14-2 1-14,-18-2 6 16,-11-1 4-16,-13 3-4 17,-2-4 5-17,0-2-9 16,0 7 0-16,-57 8-4 13,-40 8-1-13,-28 6 3 15,-1-4-2-15,20-6 0 17,26-7 0-17,24-10-1 22,27-2 0-22,19 0 0 0,10 0-2 8,10-2-7 14,67-31-70-22,25 6-38 0,-46 21-118 7,-13 6-248 10</inkml:trace>
    </iact:actionData>
  </iact:action>
  <iact:action type="add" startTime="16433">
    <iact:property name="dataType"/>
    <iact:actionData xml:id="d4">
      <inkml:trace xmlns:inkml="http://www.w3.org/2003/InkML" xml:id="stk4" contextRef="#ctx0" brushRef="#br0">28722 8950 495 0,'0'0'312'4,"0"0"-136"-4,0 0-44 0,0 0-35 18,0 0-22-18,0 0-13 0,92 15 8 29,-49-11-9-26,15-4 3 0,17 0-12 5,14 0-15-3,3 0-2-4,7-4-3 19,-7-15-4-20,-14 1-7 0,-6 3 2 19,-23 9-2-19,-13-6-8 0,-15 9-6 25,-13-1-6-25,-1 4 2 0,-7 0-3 16,0 0 0-16,0 0-3 21,-44 0-9-21,-36 14-1 0,-31 16 13 14,-14-3 4-14,-3-7-3 18,2-5-2-18,15-7 0 22,26-4-1-22,28-4-20 0,15 0 3 7,25 0 3 12,13 0 7-17,4 0 4 1,0 0 1 18,55 0-7-20,33-8 10-1,30-6 1 6,15-1 3 11,-1 5 1-15,-13-3-2 2,-16 7-2 11,-35 2 15-15,-15 0-3 23,-24 4 2-23,-14 0 1 0,-13 0-7 24,-2 0-5-23,0 0-3-1,-46 0-10 15,-40 0 6-13,-16 0 4 11,-9 0 5-13,-3 0-4 6,11 0 2 14,15 4-3-20,26-4 1 1,28 0-1 31,24 0 0-32,10 0 0 0,0 0-1 0,32-19 1 18,35-14 1-13,15 0 11-3,1 11-6 12,-9 14-2-14,-18 5 5 10,-24 3 0 6,-15 0 2-12,-11 0-4-2,-6 0-7 24,0 0-1-26,-26 3-8 0,-39 12 8 0,0-6 1 17,-8-3 1-15,18-6 0 16,11 0-1-14,18 0-1 0,13 0-4-1,8 0-26 23,5 0-49-22,-4 3-24-2,1 12-55 3,3 11-7-2,0-10-100 2,0 9-650 3</inkml:trace>
    </iact:actionData>
  </iact:action>
  <iact:action type="add" startTime="19879">
    <iact:property name="dataType"/>
    <iact:actionData xml:id="d5">
      <inkml:trace xmlns:inkml="http://www.w3.org/2003/InkML" xml:id="stk5" contextRef="#ctx0" brushRef="#br0">31234 10582 275 0,'0'0'233'5,"0"0"-56"2,0 0-15 8,0 0-51-15,0 0-18 20,0 0-19-17,0 0-3-1,22 0-11 21,-22 0 0-23,0 0 0 0,0 0-5 21,0 0-10-21,-41 0-19 0,-24 0-12 22,-5 0 14-22,-12 0-21 0,-7 0-1 25,6 0-3-20,-3 0-1-4,6 0-2-1,7 0 2 5,6 0-1 21,8 0 3-26,16 0-3 0,5 0 2 27,15 0-2-26,9 0 1-1,7 0-2 0,7 0 0 21,0 0 0-21,0 0 2 0,0 0-1 24,-3 0-1-24,-1 0 1 0,-4 0-1 11,1 0-1-4,0 0 1 15,0 0 3-18,2 0-3-3,5 0 0-1,-3 0 0 20,3 0 0-20,0 0 0 0,0 0 1 24,0 0 0-23,0 0 1-1,0 0-1 42,0 0 0-40,0 0-1-1,0 0 1-1,0 0-1 0,0 0 0 0,0 0 0 21,0 0 1-21,0 0-1 0,0 0 0 17,0 0 0-17,0 0 0 8,-7 0-3 12,3 0-1-20,-7 6 4 0,4 1 2 10,0 1-1 7,-2-5 0-17,6 6 0 7,3-9-1 14,-3 0 1-21,3 0-1 0,0 0 1 7,0 2-1 9,0 5 1-16,0 8 1 12,0 8-2-12,0 2 2 18,0 11-1-16,0 5 1 0,0 7 1 15,0 16 6-17,0-3 6 22,0 20 3-22,-4 8-2 0,-4 7 1 7,1 6-6 16,0 1-4-23,-5-4 0 1,5-3-1 5,4-1-2 15,3 2 4-21,0-9 0 0,0-11-4 23,0-13 8-21,0-10-1 0,0-6-4 3,0-12-2 4,0-6 3 12,0-8-2-21,0-7-2 0,0-5 1 29,0-6-1-27,0-4-4-2,0 0 3 0,0 0-3 6,0 0 3 15,0 0 0-21,0 0 1 0,0 0 0 17,0 0-3-17,0 0 0 23,0 0-1-23,0 0 1 0,0 0-1 17,0 0 1-17,0 0 0 10,0 0-1-9,0 0 1 17,0 0-1-16,3 0-1 0,1 0 0 20,-1 0-2-22,19 0 3 1,16 0 14 22,20 0 3-21,20 0-9-1,18 0-4 3,25 0-4 14,17 0 1-18,11 0-1 6,-6 0 1-1,-22 0 1 10,-22 0-2-15,-17 0 10 26,-12 0 2-26,-12 4 6 0,-5 3-7 6,-14-7-8 9,-5 0-3-15,-12 4 0 16,-11-4 0-16,-5 0 0 12,0 0 0-11,-6 0-1 29,0 0 1-30,0 0 0 0,0 0 0 0,0 0 0 21,0 0-1-19,0 0 2 0,0 0-2 14,0 0 1-16,0 0-2 26,0 0 2-24,0 0-2-2,0 0 0 0,0 0 0 21,0 0-1-21,0-40-4 0,0-34 6 20,0-25 1-17,-16-15 1-1,4-26-1 4,-1-14 1 12,-3-9-1-18,-3 16-1 5,6 23 1 10,-6 28 0-15,9 32 5 19,-2 29 0-18,5 16-3-1,-3 7 0 18,3 2-1-18,-5-5 1 21,0-3-2-20,0-1 1-1,2 8-1 25,6 3 0-24,1 8 1 2,3 0-1-2,0 0 0 19,-3 0 1-20,3 0 0 0,0 0 1 25,0 0 2-23,0 0 4 3,0 0-1-5,0 0-2 18,0 0 0-18,0 0-1 6,0 0-2 13,0 0 1-19,0 0-3 0,0 0 2 24,0 0-1-22,0 0-1-1,0 0 1 22,0 0-1-23,0 0 0 0,0 0 0 26,0 0-1-22,-4 0 1-4,4 0-2 0,0 0 2 22,0 0-1-22,0 0 1 0,-5 0 0 30,-2-2 0-29,-3 2 0 2,0-4 0-3,5 0 0 0,-2 0 1 17,2 4-1-16,1-4-2 22,-4 4 0-21,8-2-7 2,0-3-7-3,0 5 0 6,-2-4 5 14,2 4 2-21,-5 0 4 0,5 0 0 21,0-6-13-21,-7-13-11 0,0 1-16 46,-3-2 6-45,2 7 1 0,4-2-29 0,-3 3 11-1,4 1-10 0,0 8-39 6,3 3-14 16,0 0-101-22,-7 14-743 0</inkml:trace>
    </iact:actionData>
  </iact:action>
  <iact:action type="add" startTime="26484">
    <iact:property name="dataType"/>
    <iact:actionData xml:id="d6">
      <inkml:trace xmlns:inkml="http://www.w3.org/2003/InkML" xml:id="stk6" contextRef="#ctx0" brushRef="#br0">5173 2288 479 0,'0'0'518'2,"0"0"-323"-2,0 0-71 0,0 0-11 14,0 0-36-14,-29 265-34 14,-49-3-14-14,-14 71 13 15,-13 46 12-14,-9 10 3 15,-5-19-2-13,1-51-3 10,7-39-23-13,9-48-21 15,20-44-8-15,17-49-1 15,21-58-10-15,25-39-80 14,19-42-61-14,7-19-81 28,46-41-253-27</inkml:trace>
    </iact:actionData>
  </iact:action>
  <iact:action type="add" startTime="27333">
    <iact:property name="dataType"/>
    <iact:actionData xml:id="d7">
      <inkml:trace xmlns:inkml="http://www.w3.org/2003/InkML" xml:id="stk7" contextRef="#ctx0" brushRef="#br0">15873 2460 486 0,'0'0'280'0,"0"0"-11"15,0 0-91-15,0 0-56 15,0 0-9-15,-139 349 12 17,36-128-29-17,-11 40-12 15,-2 26-20-15,3 18-9 15,12-6-19-15,9-24-24 14,14-31-8-14,11-31-3 15,16-48-1-15,10-36-16 16,19-44-74-16,19-52-33 11,3-33-44 7,6-47-140-18,37-39-613 0</inkml:trace>
    </iact:actionData>
  </iact:action>
  <iact:action type="add" startTime="28073">
    <iact:property name="dataType"/>
    <iact:actionData xml:id="d8">
      <inkml:trace xmlns:inkml="http://www.w3.org/2003/InkML" xml:id="stk8" contextRef="#ctx0" brushRef="#br0">26603 2574 115 0,'0'0'213'3,"0"0"-71"-3,0 0 42 1,0 0-7 7,0 0-9 13,0 0-40-21,107-133-32 0,-107 133-1 15,0 0 23-15,0 13 4 18,0 86-21-18,-53 73-25 14,-20 89-15-14,-19 52 7 13,-11 23-21-13,-13 6-22 16,9-23-7-16,-6-31-15 13,21-39-3-13,20-50-1 15,21-56-11-15,14-46-7 72,20-47-36-72,17-50-19 0,0-25-61 1,35-52-173 0,-2-18-27 0</inkml:trace>
    </iact:actionData>
  </iact:action>
  <iact:action type="add" startTime="36059">
    <iact:property name="dataType"/>
    <iact:actionData xml:id="d9">
      <inkml:trace xmlns:inkml="http://www.w3.org/2003/InkML" xml:id="stk9" contextRef="#ctx0" brushRef="#br0">988 10418 220 0,'0'0'335'4,"0"0"-189"11,0 0-8-15,0 0-31 10,0 0 7 5,0 0-11-14,0 0 3 18,0 0-19-19,35-81 41 0,-35 81-18 15,0 0 5-15,0 74-15 13,-35 44 0-13,-10 36-50 17,-6 15-34-17,-5 9-2 16,1-2-1-16,1 4-5 15,-1 0-2-15,5-2 1 17,6-10 6-17,8-14-6 18,6-20-3-18,9-31-4 0,6-20 0 16,3-12 0-16,0-11 0 15,3-3 0-15,-3 0 0 16,2-3 0-16,-5-3-9 30,5 1-18-30,-2-12-12 0,8-9-8 0,4-17-31 17,0-14-45-17,29-14-69 15,0-24-117-15,9-17-555 16</inkml:trace>
    </iact:actionData>
  </iact:action>
  <iact:action type="add" startTime="36741">
    <iact:property name="dataType"/>
    <iact:actionData xml:id="d10">
      <inkml:trace xmlns:inkml="http://www.w3.org/2003/InkML" xml:id="stk10" contextRef="#ctx0" brushRef="#br0">19051 11124 519 0,'0'0'1'0,"143"-197"-1"1,-179 189-52 14,-12 4-134-15</inkml:trace>
    </iact:actionData>
  </iact:action>
  <iact:action type="add" startTime="39394">
    <iact:property name="dataType" value="strokeEraser"/>
    <iact:actionData xml:id="d11">
      <inkml:trace xmlns:inkml="http://www.w3.org/2003/InkML" xml:id="stk11" contextRef="#ctx0" brushRef="#br1">30289 22883 559 0,'0'0'138'5,"0"0"-68"3,0 0-5 1,0 0-30-1,0 0-8 0,0 0-15-3,-34 35-8 2,34-35-4 2,-7 0-8-4,3 0-38 5,1-7-34-3,-1 0 11 0,4 0-163 1</inkml:trace>
    </iact:actionData>
  </iact:action>
  <iact:action type="remove" startTime="39635">
    <iact:property name="style" value="instant"/>
    <iact:actionData xml:id="d12" ref="#d10"/>
  </iact:action>
  <iact:action type="add" startTime="39634">
    <iact:property name="dataType" value="strokeEraser"/>
    <iact:actionData xml:id="d13">
      <inkml:trace xmlns:inkml="http://www.w3.org/2003/InkML" xml:id="stk12" contextRef="#ctx0" brushRef="#br1">30289 22883 807 0,'-191'-75'155'14,"191"75"-60"-11,-6 0-10-2,0 0-56 7,-5 0-29 1,-4 0-5-5,-4 11-26 3,2 7-72 0,5-14-137 0,7-1-277 4</inkml:trace>
    </iact:actionData>
  </iact:action>
  <iact:action type="add" startTime="39783">
    <iact:property name="dataType" value="strokeEraser"/>
    <iact:actionData xml:id="d14">
      <inkml:trace xmlns:inkml="http://www.w3.org/2003/InkML" xml:id="stk13" contextRef="#ctx0" brushRef="#br1">29946 22844 780 0,'0'0'253'4,"0"0"-127"1,0 0-47 5,0 0-52-4,0 0-27 3,0 0-16-2,3 0-50 1,-3 0-116-1,0 0-339 0</inkml:trace>
    </iact:actionData>
  </iact:action>
  <iact:action type="add" startTime="41965">
    <iact:property name="dataType"/>
    <iact:actionData xml:id="d15">
      <inkml:trace xmlns:inkml="http://www.w3.org/2003/InkML" xml:id="stk14" contextRef="#ctx0" brushRef="#br0">19349 10242 708 0,'0'0'267'1,"0"0"-39"14,0 0-45-15,0 0-30 14,-49 265-39-14,-20-41-51 17,-16 41 3-17,-10 33-27 15,-4 23 4-15,3 10-21 17,4-7-11-17,8-34-6 7,8-48-5 12,19-53 0-19,15-61-1 0,13-47-4 22,11-28-35-22,18-39-37 0,0-14-53 14,4 0-31 3,37-34-39-17,-16-12-211 0,-2-7-197 15</inkml:trace>
    </iact:actionData>
  </iact:action>
</iact:actions>
</file>

<file path=ppt/ink/inkAction2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8-22T19:47:43.5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901">
    <iact:property name="dataType"/>
    <iact:actionData xml:id="d0">
      <inkml:trace xmlns:inkml="http://www.w3.org/2003/InkML" xml:id="stk0" contextRef="#ctx0" brushRef="#br0">25289 1308 242 0,'0'0'106'0,"0"0"23"9,0 0-16 7,0 0 7-16,0 0-35 9,0 0-11 14,0 0 3-22,0 0-15-1,19-43-23 13,-45 28 1-13,-34 8-10 14,-18-1-10-13,-14 8 10 18,-7 0-12-19,-2 10-4 0,5 32-11 14,1 10-1-14,6 14-2 15,12 21 1-15,9 13 0 14,25 17 1-14,14 6 15 17,16-2-13-17,13 14 1 21,0 12 9-21,36 0 8 0,40 1-4 8,25-24-9 13,31-27 17-21,19-31 9 9,25-41-3-9,19-25-20 19,11-69 2-19,4-75-11 15,-19-36-3-14,-34-15-2 14,-43 3 1-15,-50 10-1 16,-58 4-1-16,-6 16 1 0,-83 22-4 14,-54 38-2 8,-28 31-7-22,-23 27-19 0,4 25-33 7,117 19-75 8,23 0-169-15</inkml:trace>
    </iact:actionData>
  </iact:action>
  <iact:action type="add" startTime="6462">
    <iact:property name="dataType"/>
    <iact:actionData xml:id="d1">
      <inkml:trace xmlns:inkml="http://www.w3.org/2003/InkML" xml:id="stk1" contextRef="#ctx0" brushRef="#br0">26169 10776 339 0,'0'0'82'0,"0"0"-2"8,0 0 13-6,0 0-38 12,0 0-6 6,0 0-9-20,0 0 12 0,-251-104 7 9,137 108 11 11,-10 34-43-20,-16 10-7 0,-7 14-4 13,-5 18-5-12,17 16 0 19,21 11 3-20,25 8 4 0,35-1-5 15,28 0 6-15,26 2 11 14,0-2-4 1,84 1-4-15,45-12-12 15,47-10-5-14,27-31 4 0,7-25-1 13,-9-28 1-14,-20-9-3 13,-31-18 4 1,-40-51 14-14,-29-27-3 28,-29-29-21-28,-25-22-2 0,-24-23 1 0,-3-1-3 7,0 12-9 16,-41 23-11-23,-10 28-19 0,-14 36-46 7,35 72-82 12,-8 0-153-18</inkml:trace>
    </iact:actionData>
  </iact:action>
  <iact:action type="add" startTime="10243">
    <iact:property name="dataType"/>
    <iact:actionData xml:id="d2">
      <inkml:trace xmlns:inkml="http://www.w3.org/2003/InkML" xml:id="stk2" contextRef="#ctx0" brushRef="#br0">24767 6044 801 0,'0'0'208'0,"0"0"-35"0,0 0-53 9,0 0-18 8,0 0-15-17,0 0-15 16,0 0-18-16,0 0-12 15,-7 0-5-15,-44 0-6 15,-26 0-12-15,-19 0 49 16,-8 0-29-16,-15 0-11 15,-1 0-5-15,-8 0-7 16,-1 0 1-15,8 7 0-1,1 8-2 17,11 0 1-17,7 6-1 9,6-6 0 8,11 0-8-16,11-4 0 13,8-4-7-14,16 2 0 16,8-7-1-15,13-2 0 14,12 0 1-15,1 0-1 1,4 4 2 23,0-1-1-24,-1 5 0 0,-1-4 0 7,-5 4 1 10,4-5-1-16,1 4 0 14,2-2-1-15,2-1 2 16,2-4-2-16,4 2 0 15,1-2 1-15,3 0 1 15,0 0 0-15,-4 0 0 17,4 0-1-17,0 0 1 0,0 0-1 17,0 0 1-17,0 0-1 21,0 0 1-21,0 4 1 0,0-1-1 9,0 12 1 8,0 15-1-17,0 15 2 15,0 13-3-15,4 12 2 17,-1 15-2-17,1 10 0 8,1 6 0 16,-2 0 0-24,-3 11-1 0,3 12 1 0,4 8 0 16,2 8 0-16,-2 5 0 7,-1-22-1 9,1 0 1-16,2-13 1 15,-6-6-1-15,4-2 0 17,-7-7 0-17,0-2 1 15,0-13-1-15,0-7-1 15,0-13 1-14,0-19-1 15,0-13-4-16,0-12 2 17,0-14 0-16,0 3-2-1,0-5 5 18,0 0-2-18,0 0 1 16,0 0 0-16,15 0 0 16,9 0 1-16,10 0 0 0,7 0 1 16,7 0 0-16,12 0 0 17,5-7-1-17,17-4 2 9,-2 3-2 7,41-6-2 3,2 6-5-19,8-3 6 0,7 4 1 11,-18 2 0 6,-6 5-7-16,4-2-7 0,-7-3 7 17,-12 5 4-17,-7-3-5 17,-12 3-8-18,-6 0 1 0,-5 0 3 9,-5 0 2 7,-13 0 4-16,-7 0 3 16,-8 0 3-16,-10 0 0 15,-4 0 0-15,-7 0-1 16,0 0 0-15,-4 0-2 13,-4 0 0-13,1 0 0 15,-8 0 0-16,0 0 1 0,0 0 2 14,0 0-2 1,0 0 2-14,0 0 0-1,0 0 0 14,0 0-1 11,0 0 1-25,0 0 0 0,0 0-1 0,0 0-2 15,0 0 2-15,0 0-6 8,0 0 2 14,0 0 0-22,0 0 2 0,0-11-2 8,0-36 2 14,0-17-2-22,-3-19 1 0,-16-14 0 9,0-10 4 13,4-22-1-22,-4-11 2 0,5-21 0 17,-1-20 1-17,1-3-1 11,1-7-1 11,4 7 0-22,6 4 3 0,-2 7-2 10,5 33 0-10,0 42 2 22,0 38 0-22,0 38-2 0,0 11-1 8,0 11 0 9,0 0-2-17,0 27-20 13,0 72-125-13,0-26-61 24,0 8-311-24</inkml:trace>
    </iact:actionData>
  </iact:action>
  <iact:action type="add" startTime="12115">
    <iact:property name="dataType"/>
    <iact:actionData xml:id="d3">
      <inkml:trace xmlns:inkml="http://www.w3.org/2003/InkML" xml:id="stk3" contextRef="#ctx0" brushRef="#br0">24874 14800 578 0,'0'0'240'1,"0"0"-82"-1,0 0-12 8,0 0-45 14,0 0-20-21,0 0 5-1,-70-14 1 8,-25 10-6 15,-30 4 0-23,-20 0-20 0,-20 0-19 7,-8 0-9 13,1 0-17-19,10 18-1-1,22-3-3 13,15 4-4-13,13-1-3 17,11 5-2-17,5 2-1 20,11-2 2-20,12 2-1 0,6-3-3 14,16-3-3-14,7-9 2 15,8 2-1-15,5-1 2 9,17-8 0 11,6-3-2-19,5 0 1-1,3 0-6 20,0 0-12-20,0 0 10 14,-4 0 4-14,4 0 3 14,0 0 1-14,0 0 1 14,0 0 0-14,0 0 1 20,0 0-1-20,0 0 1 0,-5 0-1 13,5 0 1-12,0 0 0 13,0 0-1-13,0 0 1 14,0 0 0-15,0 0 0 15,0 11 0-15,0 0 3 21,0 11 1-20,0 7-1 6,0 4-3 13,0 15 2-20,5 9 1 1,-1-3 1 13,-1 6-1-14,2 6 6 16,-2 0 6-16,4 15-2 9,-7 7-1-9,0 4 10 22,0-1-5-22,0 5 4 20,0 3 4-20,0 1-4 0,0 6-7 8,7-2 0 14,-5-11-3-22,5-12 0 0,-4-15-12 8,-3-9 0 12,7-9 0-20,-4-6 0 0,-3-9 0 15,9-16 0-15,-9 6 0 14,3-5 0-14,1-10 0 14,-4 2 0 9,0-10 0-23,0 0 0 0,0 0 0 0,0 0 0 16,0 0 0-16,0 0 0 13,0 0 0 2,0 5 0-15,0-5 0 0,0 0 0 15,0 0 0 0,0 0 0-15,0 2 0 0,0-2 0 14,0 5 0 6,3 6 0-20,1-11 0 0,2 7 0 16,6-4 0-16,7 4 0 10,13 1 0-10,13 7 0 21,25-7 0-21,25-8 0 8,30 0 0 13,18 0 0-21,13 0 0 0,-6 0 0 14,-2 0 0-14,-10 0 0 15,-1 0 0-15,-7 0 0 15,-3 0 0-14,-9 0 0 21,-9 0 0-22,-11 0 0 0,-15 0 0 17,-4 0 0-17,-14 0 0 8,-12 0 0 10,-9 0 0-18,-8 0 0 0,-14 0 0 10,0 0 0 8,-15 0 0-18,-7 0 0 0,0 0-5 18,0 0 3-18,0 0 2 16,0 0-5-16,0 0 5 23,0 0 0-23,0 0 0 0,0 0-1 7,0 0 1 15,0 0-4-22,0 0 2 0,0 0 0 9,0 0 0 8,0 0 1-17,0 0-1 0,0 0 1 9,0 0-2 7,0 0 1-16,0 0-2 15,0-23-2-15,0-25 2 24,-7-28 0-24,-12-32-2 0,1-36 6 18,0-36 0-18,-2-26 3 9,0-15-1-9,4 0 3 19,6 31 1-19,7 9 1 15,3 34-2-14,0 22 1 15,0 37-2-16,0 32-3 9,0 23 0-8,0 16 0 17,0 9-1-18,0 8 0 20,0 0 0-19,0 0-2-1,0 0-3 9,0 0-8 13,0 0-17-22,0 0-81 0,0 8-42 10,0 9-78 4,0 20-152-14</inkml:trace>
    </iact:actionData>
  </iact:action>
</iact:actions>
</file>

<file path=ppt/ink/inkAction2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8-20T20:42:59.97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act:action type="add" startTime="7370">
    <iact:property name="dataType"/>
    <iact:actionData xml:id="d0">
      <inkml:trace xmlns:inkml="http://www.w3.org/2003/InkML" xml:id="stk0" contextRef="#ctx0" brushRef="#br0">1097 6114 810 0,'0'0'258'2,"0"0"-139"-2,0 0-34 0,0 0-36 0,0 0 8 0,0 0-12 0,196 45 13 3,-106-39 0 3,23-6 5 13,32 0-43-19,21 0 12 15,11 0-5-15,2-18-10 15,-1 6-5-14,-9 9 10 22,-7 3 4-23,-12 0 1 0,-10 0-9 5,-11 0-4 18,-12 0-4-23,-19-4-1 0,-12-3-6 16,-23 0 0-16,-22 3 8 8,-12-4 4 14,-19 5-10-22,-1 3-1 0,-3 0 5 15,-6 0-6-15,4 0-2 15,-4 0 2-15,0 0-3 14,-34 0 3-14,-46 11-3 16,-33 20 4-16,-13 2-1 23,-14 0-1-23,-14-9-1 0,-8-1 1 5,-14-8-2 19,-1-11 2-23,1-4-2-1,2 0-4 6,12 0 1 18,12 0-4-24,15 0 6 0,19 10 0 10,17 13 0 6,19 6 1-16,13-8 2 10,23 2 0-9,18-9-1 23,16-6-1-24,5-8 1 0,5 0-1 9,0 0 2 11,15 0 2-20,74 0 24 0,42 0-6 14,44 0-15-14,4 0-6 16,12-22 1-15,2-12-2 11,-7-3 3-12,-6 4-2 18,-14 4 6-17,-23 7 1 12,-18 5 0-13,-16 1 8 21,-3 5-3-21,-19-1-7 0,-10-2-1 14,-11 7-2-14,-18-5-1 17,-14 9 1-17,-15 3-3 14,-9-4 2-14,-3 4 0 17,-4 0 1-17,2 0-3 13,-1 0 0-11,-4 0 0 12,3 0 0-14,1 0 0 16,-4 0 0-16,0 0 0 15,0 0 0-15,0 0 0 14,0 0 0-13,0 0 0 14,-16 0 0-13,-16 15 0 11,3 10 0-12,0 10-28 19,20 4-77-20,9-24-160 0,0 1-280 8</inkml:trace>
    </iact:actionData>
  </iact:action>
  <iact:action type="add" startTime="12767">
    <iact:property name="dataType"/>
    <iact:actionData xml:id="d1">
      <inkml:trace xmlns:inkml="http://www.w3.org/2003/InkML" xml:id="stk1" contextRef="#ctx0" brushRef="#br0">7309 5912 489 0,'0'0'130'0,"0"0"-34"0,0 0-26 0,0 0-28 0,0 0 1 0,0 0 16 0,0 0 4 0,0-4 5 5,0 4 1 12,0 0-10-16,0 0-22 14,0 19-4-14,0-1-8 19,0 7 4-20,0 1-11 0,4 7-7 20,1 0-2-18,-2 0-7-1,-3-7 2 21,0 0 1-21,0-8-1-1,0-7-1 15,0 1 4-15,0-12-2 12,0 3-1-12,0-3-1 20,0 0 2-20,0 0 2 11,0 0 2-11,0 0 2 18,0 0-1-18,0 0 5 12,0 0 3-12,0 0 1 17,4 0-7-17,4 0 2 22,9 0 3-22,-1 0-2 0,1 0-4 14,2 0 5-14,-2 0 1 18,7 0-8-18,1 0 3 7,1 0-3 15,3 0 3-22,-5 0-1 0,8 0-4 12,-3 0 9-10,0 0 2 17,0 0 1-17,2 0-7-1,-6 0-5 7,-2 0 0 9,-1 0-2-17,-9 0-2 14,3-3 1-14,-3-5 0 16,6 4 5-16,0 2-1 13,0-4 2-13,-1 6-2 16,6 0 0-16,4 0 5 15,1-3-2-14,0-1 4 13,-4 2-7-14,-3 2 0 21,-3-5-7-21,0 1 4 0,0 1-1 13,-2-1-1-12,5 2-1 17,-1-4-2-18,9 6 1 9,1 0-1-5,0-3 0 12,8 3 1-16,-3-4 0 15,-2 4 1-14,-2 0-1 14,-3-2-1-15,-7 2 9 13,-1 0-7-13,3-5 5 17,5 5-2-17,2-4-4 17,-9 4 3-17,3 0 0 8,-3 0 0-4,-1 0 4 22,1 0 1-25,-3 0-9 3,3 0 2-4,4 0 0 8,-1 0-2 0,-1 0 2 11,0 0-1-19,-2 0 0 1,0 0-1 14,2 0 0-15,4 0 2 14,-3 0-1-14,-3 0 2 17,4 0-3-17,-6 0 1 20,4 0 1-19,-5 0-1-1,0 0-1 8,-4 0 0 11,-1 0 0-16,5 0 0-1,-1 0 1 11,1 0 0-13,-5 0 0 12,1 0-1 8,-6 0 0-20,8 0 0 0,-4 0 1 13,3 0-1-13,-1 0 1 16,-1 0-1-16,-4 0 0 14,4 0 0-14,3 0 1 15,2 0-1-15,-6 0 1 14,-1 0-2-14,4 0 1 18,-8 0 0-17,4 0 0 10,0 0 0-11,-7 0 0 17,5 0 1-17,-10 0-1 16,4 0 0-15,-1 0 0 14,-3 0-1-15,0 0 2 5,0 0-1 3,0 0 0 9,0 0 0-15,0 0 0 13,0 0 0-12,0 0 0-2,0 0 0 13,0 0 0-14,0 0 0 19,10 0-2-16,-1-3 1-1,1 3-1 5,-6 0 2 8,-1 0 1-15,-3 0 1 14,3 0-2-14,6 0 1 15,-9-4-2-15,3 4 1 15,1-2-1-15,-4 2 0 27,3 0 0-25,-3 0 1-1,0 0 0-1,0 0 0 16,0 0-1-16,0 0 1 16,0 0-8-15,0 0-2 14,0-6 6-15,0-3-1 20,0-11 1-20,0-9-1 0,0-8 5 14,0 0-1-14,0-4 1 15,5-7 0-15,-5 8 0 16,0 7 2-16,0 15-2 20,0 10-1-18,0 8 1-1,0 0 0 21,0 0 0-21,0 0 0-1,0 0 0 15,0 0 0-14,0 0-26 14,0 0-8-14,0 0-15 13,12 0-60-14,2 8-91 14,-1 2-265-14</inkml:trace>
    </iact:actionData>
  </iact:action>
  <iact:action type="add" startTime="19011">
    <iact:property name="dataType"/>
    <iact:actionData xml:id="d2">
      <inkml:trace xmlns:inkml="http://www.w3.org/2003/InkML" xml:id="stk2" contextRef="#ctx0" brushRef="#br0">20776 4947 656 0,'0'0'203'5,"0"0"-57"-4,0 0-49 0,0 0-20-1,0 0 0 0,0 0-13 0,47 0 12 0,-16-2 6 6,2-11-16 12,4 7-1-18,11 6-4 13,-2-5-4-13,10 5-8 18,2 0-5-18,12 0-10 14,5 0-11-14,2 0-8 13,3 0-1-13,6 0-6 17,-3 0 1-17,6 0-8 10,-4 0 3 1,-1 0 3-4,-4 0 11-7,-5 0 1 23,-8 5-7-22,-13 1 2 0,-13-2-7 13,-5-1 0-13,2-3-3 12,-8 0-4-12,10 0 2 14,-5 0 0-15,-4 0-2 9,-2 0 2-4,-15 0 0 10,1 0 2-14,-3 0 4 15,-5 0 0-16,3 0-5 19,-1 0-3-19,-6 0 0 0,0 0 0 9,-3 0 0 7,0 0 0-15,0 0 0 19,0 0 0-20,0 0 0 0,0 0 0 10,0 0 0 12,0 0 0-21,0 0 0 0,-30 0 0 9,-20 0 0-8,-16 6 0 15,-4 0 0-17,-16 2 0 4,-6-5 0 6,5 0 0 3,-10 1 0-13,1 1 0 17,1-5 0-16,3 0 0 6,6 0 0-2,6 0 0 12,7 0 0-17,6 0 0 21,6 0 0-21,10 0 0 0,3 0 0 20,4 0 0-18,-1 0 0 0,8 0 0 5,8 0 0 3,7 0 0 9,8 0 0-19,2 0 0 1,9 0 0 14,-4 0 0-15,7 0 0 16,0 0 0-16,0 0 0 13,0 0 0-12,0 0 0 15,0 0 0-16,0 0 0 14,0 0 0-14,10 0 0 15,45 0 0-13,20-9 0 14,20-2 0-16,14 2 0 6,13 3 0 0,5 3 0 8,8-3 0-14,-7 2 0 25,-3-4 0-25,1 2 0 0,-13-3 0 7,-8 3 0 9,-7-3 0-16,-18 2 0 10,-20 5 0-1,-14-7 0-9,-12 5 0 14,-15 4 0-14,-7 0 0 17,-9 0 0-17,-3-2 0 13,0 2 0-13,0 0 0 15,0 0 0-15,0 0 0 17,0 0 0-17,0 0 0 14,0 0 0-14,0 0 0 23,-26 0 0-22,-8 9-93-1,15 6-162 8,2 11-188 16</inkml:trace>
    </iact:actionData>
  </iact:action>
  <iact:action type="add" startTime="24720">
    <iact:property name="dataType"/>
    <iact:actionData xml:id="d3">
      <inkml:trace xmlns:inkml="http://www.w3.org/2003/InkML" xml:id="stk3" contextRef="#ctx0" brushRef="#br0">27678 6889 471 0,'0'0'212'3,"0"0"-91"-3,0 0-13 0,0 0-65 0,0 0-6 0,0 0 15 0,0 0-6 0,0 0-7 0,6 8 3 24,-6 19 1-24,0 1 0 0,0 10-3 9,0-9-14 14,0 4 0-23,0-8-10 0,0-6 1 14,0-7-10-14,0-5-1 14,0 0-2-13,0-7 2 13,0 3 0-14,0-3 2 14,0 0 4-13,0 0 10 17,0 0 8-18,0 0-9 11,0 5-4-11,7-2-1 17,15-3-11-17,4 0-1 15,0 0 5-15,-4 0 3 20,3 4 5-20,6 0-2 0,-2-2 2 16,5 3-2-16,12-5-2 16,-1 0 2-16,3 0 2 14,6 0 6-14,-1 0 0 15,-2 0-2-15,4 0 2 18,-11 0 1-18,4 0-5 12,-4 0-6-12,-3 0-1 16,-1 0-1-15,0 0 3 11,1 0-5-12,-1 0 3 15,2 0-3-14,1 0-6 14,0 0 4-14,-1 0 1 19,-2 0 0-20,0 0 5 0,5 0 2 16,-9 0 3-16,5 0-4 17,-9 0-8-16,2 8 2 10,4-1-8-11,-2-7 2 19,-4 0-2-19,2 0 0 16,-1 0 0-16,-8 0 0 12,6 0 8-12,-2 0 2 21,0 0 1-21,-2 3-1 0,9-3-4 8,-7 0-2 6,-2 0-2-14,1 0-1 18,-3 0-1-18,1 0 4 14,4 0-4-13,-1 0 0 15,4 0 0-16,1 0 0 23,2 0 0-23,1 0 0 0,-1 0 0 12,2 0 0-11,-1 0 0 8,-1 0 0-4,2 0 0 17,-6 0 0-22,-3 0 0 0,2 0 0 23,-6 0 0-20,-1 0 0-3,0 0 0 14,5 0 0-14,-3 0 0 15,-1 0 0-15,-1 0 0 9,-3 0 0-2,1 0 0 7,-8 0 0-13,1 0 0 12,-1 0 0-13,-8 0 0 16,8 0 0-16,-4 0 0 22,2 0 0-22,-2 0 0 0,6 0 0 10,-2 0 0 6,1 0 0-16,-1 0 0 13,1 0 0-13,-3 0 0 19,-2 0 0-19,2 0 0 1,-2 0 0 14,-3 0 0-15,0 0 0 16,-7 0 0-16,5 0 0 16,2 0 0-16,0 0 0 14,1 0 0-14,1 0 0 14,-2 0 0-14,-1 0 0 22,-2 0 0-22,-1 0 0 0,-3 0 0 10,0 0 0 12,0 0 0-22,0 0 0 0,0 0 0 21,0 0 0-21,0 0 0 0,4 0 0 22,-1 0 0-22,6 0 0 0,1 0 0 17,0 0 0-17,-1 0 0 8,-6 0 0 0,0 0 0 3,-3 0 0-11,4 0 0 18,-1 0 0-17,9 0 0 12,-5 0 0-13,5 0-6 17,-5 0 0-17,-4 0 6 15,1 0 0-15,-4-3 1 20,3 3-1-20,-3 0 0 0,0 0 0 14,0 0 0-14,0-5 0 11,0 5-2 3,0 0 0-13,0-10-1 25,9-5 1-26,-3-14 1 0,6-13 1 0,-5-5 0 11,0-7-15 3,-4 2 15-14,4 14-1 15,-7 10 1-15,0 14 0 15,0 8-1-15,0 3 1 16,0-1 1-16,0 2 1 13,0 2-2-13,0 0-23 21,0 0-24-21,0 0-82 0,7 24-74 12,-2-6-155 24</inkml:trace>
    </iact:actionData>
  </iact:action>
  <iact:action type="add" startTime="27022">
    <iact:property name="dataType"/>
    <iact:actionData xml:id="d4">
      <inkml:trace xmlns:inkml="http://www.w3.org/2003/InkML" xml:id="stk4" contextRef="#ctx0" brushRef="#br0">25543 4899 449 0,'0'0'336'2,"0"0"-179"-2,0 0-43 0,0 0-58 0,0 0-21 0,0 0-6 0,15-20-6 0,-45 5 14 6,-10 6-15 1,-7 9 7 16,-4 0-10-23,-13 0-6 0,1 18 0 14,-7 23 5-14,5 14-3 18,6 4-6-18,8 5-6 11,18 2 0-11,14 0 1 23,19 0 13-23,0 11 17 0,36-4 0 16,46 6-7-13,20-7 6 1,13-10-3 12,3-10-4-16,-13-19-3 23,-13-14-3-23,-13-19 3 0,-19 0-15 8,-11-41-5 6,-13-42-3-14,-5-36 0 17,-16-23-2-17,-5-14 0 21,-10 9 0-21,0 23 2 0,0 31-5 10,-20 41-5 12,-30 26-40-20,-23 26-78 2,29 0-34-2,-2 15-398 7</inkml:trace>
    </iact:actionData>
  </iact:action>
  <iact:action type="add" startTime="27964">
    <iact:property name="dataType"/>
    <iact:actionData xml:id="d5">
      <inkml:trace xmlns:inkml="http://www.w3.org/2003/InkML" xml:id="stk5" contextRef="#ctx0" brushRef="#br0">24944 5127 733 0,'0'0'163'5,"0"0"-32"-5,0 0-60 0,0 0-12 0,0 0-14 0,0 0 11 0,0 0-21 0,-240-66-5 6,182 51-4 16,6 4 25-22,1 1-8 0,3-2-9 14,4 1 1-14,-4 1-13 15,0 2 3-15,-1 2 0 18,0-3 3-18,-1 5-12 11,4 1-5-11,-2-5 2 19,0 1-5-19,7-1-5 14,1 1-3-14,-1 1 2 14,6-2-2-14,8-4 3 15,-7 5 4-14,8 1-1 14,-3 1 7-15,4 2-5 22,-1 3-5-21,-3 0-1-1,4 0 1 14,-3 0 1-14,3 0-1 14,-1 0 0-14,1 0 0 17,-4 0 5-17,3 0 4 13,-3 0-2-13,-2 0 0 16,6 0 1-15,-1 8-1 6,-3 5 1-1,0 2-2 11,-2 0-5-15,1 0-2 9,9-4-1-11,-4-4-1 15,-1 2 1-15,4-3-1 16,-4 2 1-15,-3 2-1 13,0 5 0-13,-2-4 0 14,2 1 0-15,7-2 0 15,0-1 0-15,-2 1-1 21,0-2 1-21,-1 9 0 0,-4 1 0 16,0 9 0-16,-2 2-1 11,9-4 1-1,8-5-1-8,4-9 1 2,3-9 0 13,7-2 2-17,0 0-2 17,0 0-2-17,0 0-6 12,0 0 8-12,0 0 3 15,14-10-2-15,8-13-1 15,-2 5 3-14,8-12 0 15,-3 5-3-16,4-8-1 15,0 5 1-15,-7 4-3 15,-6 6 6-15,-6 8-3 22,-7 5 2-22,-3 5-2 0,0 0 0 13,0 0-10-13,0 0-4 17,0 0 14-16,0 0 5 13,-10 19-2-14,-14 0 3 15,-3 10-3-14,1 0-3 13,-8 8 2-13,5 0 0 7,7-1 1-1,3-13-3 8,9-1 0-15,0-18-1 14,10-4 1-14,0 0 2 16,0 0 0-16,0 0 23 14,0 0-6-14,17 0 2 21,12 0 6-21,8-8 5 0,-1 0-3 16,15 8 3-16,-1-2-17 17,-2 2-5-17,0 0-7 12,-13 0-2-10,3 0-2 9,-13 0-2 0,1 0-61-11,-7 0-90 22,-19 7-163-22,0 4-293 0</inkml:trace>
    </iact:actionData>
  </iact:action>
  <iact:action type="add" startTime="29678">
    <iact:property name="dataType"/>
    <iact:actionData xml:id="d6">
      <inkml:trace xmlns:inkml="http://www.w3.org/2003/InkML" xml:id="stk6" contextRef="#ctx0" brushRef="#br0">29152 5426 442 0,'0'0'173'0,"0"0"-1"0,0 0-39 0,0 0-50 0,0 0-35 0,0 0-11 6,-225-4-6 11,173 4 1-17,5 0 20 14,-1 22-6-14,-3 14-10 24,3 9-14-24,4 11-11 0,8 5-3 4,14 2-2 11,13-1 5-15,9-2 8 16,0-1 23-16,19-4 10 23,51 0 23-23,22-3-13 0,22-12-32 8,7-11 11 8,-3-14-8-16,-15-12-17 20,-18-3 2-20,-29 0-8 0,-10-18-10 10,-20-37-3 11,-14-22-4-21,-12-27-35 1,0-24-12 13,-9-7-14-14,-30 9-42 17,13 87-39-17,4 26-154 14</inkml:trace>
    </iact:actionData>
  </iact:action>
  <iact:action type="add" startTime="36166">
    <iact:property name="dataType"/>
    <iact:actionData xml:id="d7">
      <inkml:trace xmlns:inkml="http://www.w3.org/2003/InkML" xml:id="stk7" contextRef="#ctx0" brushRef="#br0">3904 13303 537 0,'0'0'321'3,"0"0"-170"-3,0 0-56 0,198 0-12 0,-113 0-14 1,7 0-16-1,19 0 10 0,7 0 25 0,-1 0-18 0,6 0-7 4,-7 0-10 3,-6 4 6 8,-6 4-24-15,-7 2-10 17,-10-7-7-17,-10 3-10 13,-16-6-8-13,-10 0 0 16,-1 0-3-16,-18 0-4 19,1 0-31-17,-6 0-46 7,-7 9-50-9,-20 6-110 26,0 0-340-26</inkml:trace>
    </iact:actionData>
  </iact:action>
  <iact:action type="add" startTime="36882">
    <iact:property name="dataType"/>
    <iact:actionData xml:id="d8">
      <inkml:trace xmlns:inkml="http://www.w3.org/2003/InkML" xml:id="stk8" contextRef="#ctx0" brushRef="#br0">9308 13253 654 0,'0'0'319'0,"0"0"-150"0,0 0-42 0,0 0-43 0,0 0 8 0,238 168-20 0,-149-156-20 0,17-12-6 8,19 0-1-6,20 0-8 7,-2 0-8 8,4 0-16-17,-7 0 6 15,-26 10-13-15,-22-3-6 13,-32-7-3-12,-24 0-35 13,-30 0-70-14,-6 0-79 16,0 0-108-16,-35 0-647 18</inkml:trace>
    </iact:actionData>
  </iact:action>
  <iact:action type="add" startTime="37808">
    <iact:property name="dataType"/>
    <iact:actionData xml:id="d9">
      <inkml:trace xmlns:inkml="http://www.w3.org/2003/InkML" xml:id="stk9" contextRef="#ctx0" brushRef="#br0">15123 13281 488 0,'0'0'164'2,"0"0"-65"-2,0 0 15 0,0 0-11 0,186-106 2 0,-130 94 0 0,14 12 12 13,15 0 1-13,21 0 5 17,15 0-34-17,22-7-23 14,9-1-19-14,2 1-18 16,-14 7-12-16,-24 0-2 14,-33 0 12-14,-35 0-13 16,-34 0-10-15,-14 0-4 13,0 0-18-14,0 0-105 14,-26 0-145-14,-3 0-285 17</inkml:trace>
    </iact:actionData>
  </iact:action>
  <iact:action type="add" startTime="38854">
    <iact:property name="dataType"/>
    <iact:actionData xml:id="d10">
      <inkml:trace xmlns:inkml="http://www.w3.org/2003/InkML" xml:id="stk10" contextRef="#ctx0" brushRef="#br0">20762 13244 741 0,'0'0'236'4,"0"0"-34"-4,0 0-61 0,249-36-26 0,-153 28-28 0,8 8-23 0,13 0-17 0,0 0-15 9,-7 0-12 12,-14 0-18-20,-21 8-2 0,-24 10-31 7,-6 0-85 17,-45-9-132-23,0-9-367 0</inkml:trace>
    </iact:actionData>
  </iact:action>
  <iact:action type="add" startTime="40017">
    <iact:property name="dataType"/>
    <iact:actionData xml:id="d11">
      <inkml:trace xmlns:inkml="http://www.w3.org/2003/InkML" xml:id="stk11" contextRef="#ctx0" brushRef="#br0">27608 13138 546 0,'0'0'152'12,"0"0"-18"-12,0 0-36 1,0 0-3-1,0 0 17 0,0 0 3 0,124 7-41 0,-42-7 47 0,21 0-15 0,14 0-23 0,8 0-16 0,3 0-35 9,-2 0-23 6,-13 0-6-15,-6 0-3 21,-21 0-2-21,-28 0-19 0,-14 0-40 14,-22-4-76-14,-22-7-73 17,0 11-143-17</inkml:trace>
    </iact:actionData>
  </iact:action>
  <iact:action type="add" startTime="40789">
    <iact:property name="dataType"/>
    <iact:actionData xml:id="d12">
      <inkml:trace xmlns:inkml="http://www.w3.org/2003/InkML" xml:id="stk12" contextRef="#ctx0" brushRef="#br0">31135 12998 546 0,'0'0'223'5,"0"0"-51"-5,0 0-47 0,0 0-48 0,0 0-33 0,0 0 9 0,223-40-9 6,-144 21 3 19,4 1 12-25,16 6 0 0,-5 9-23 14,12 3 18-14,-11 0-50 14,-21 0-2-14,-8 0-2 15,-25 0-33-15,-15 0-50 16,-26 0-95-16,0 0-194 17</inkml:trace>
    </iact:actionData>
  </iact:action>
  <iact:action type="add" startTime="43052">
    <iact:property name="dataType"/>
    <iact:actionData xml:id="d13">
      <inkml:trace xmlns:inkml="http://www.w3.org/2003/InkML" xml:id="stk13" contextRef="#ctx0" brushRef="#br0">5291 11739 506 0,'0'0'240'8,"0"0"-127"-8,0 0 21 0,0 0-26 0,0 0-39 0,0 0-19 0,0 0 5 0,-222-3 6 10,167 6-20 10,-4 2 23-20,1-3 1 0,-9 6-38 16,2 0 9-16,-10-1-15 14,-5 1-1-14,3-1-8 16,-1 0 5-15,8 4 0 14,5 0 5-15,-3 3-3 14,3 2-7-14,2-2 5 14,5 1-11-13,-2-4 0 14,5-4-1-14,4 1-2 12,7-1-1-13,3-2 0 17,2 1 4-17,1 5 0 5,2-4 2 4,6 2 0 7,-3-6-5-16,11-3-3 21,0 0 0-20,3 0 0-1,5 0 0 15,-4 0 0-15,-6 0 0 15,-4 0 2-15,-2 0 2 16,1 0-3-16,3 6-1 14,4 0 3-14,7-4-3 14,8-2-2-14,3 0 2 17,1 0 0-16,-11 4 0 10,2-1 0-10,-3 1 0 15,0 4 0-16,4-5 1 16,5 0 0-16,2-3-2 4,4 0 2 7,0 0-2 3,0 0 1-13,0 0-5 20,0 0 5-21,0 0 0 1,0 6 2 12,0 8-1-13,0 5 1 16,7 5-2-16,3 2 0 17,-1-1 0-16,-2 2 0 12,-1 6 1-13,3 0-1 6,-2 8 0 1,-6 6 0 10,5 5 2-16,2 7-1 14,-8 0 3-15,4-1-1 5,-4 1 4 3,0-11-4 7,3-3 1-14,0-5 2 13,1 5-6-14,3-2 2 23,-2 1 3-23,-2 11-4 0,1 0 0 13,-1 1 0-13,-3-5 0 16,0-11 1-16,0-10 3 14,0-11-4-14,0-1 2 17,3 1-2-17,-3 2-1 16,0-9 1-16,4-6 3 14,-4 0-2-14,5-4 0 22,-5 20 1-21,3 8-3-1,1 11-1 7,-1-4 1 9,-3-1 0-16,0-3 2 15,0-11-4-15,0-8 2 13,0-3 0-13,0-3 0 24,0-4 0-24,0-1-1 0,4-3 1 13,4 4 0-13,-1 0 1 16,1 4-1-16,16-2 1 13,-1-2 0-13,2 1-1 17,9-5 0-17,5 0 0 12,6 0 0-12,-1 0 0 18,1 0 2-18,2 0 1 15,-2 0 6-15,2 0-6 14,5 0 7-14,-5 0-8 15,8 0 5-15,-9 0-2 17,0 0-1-17,-1 2-2 15,-4-2 7-15,-6 8 2 16,5-8 0-16,-1 0-4 23,0 8 0-23,-1-8-1 0,-9 7-2 8,3-4-3 12,-1 2 2-20,1-3-1 0,9 2 0 16,-3-4-1-16,1 0-1 9,0 4 0 10,-5-4 2-19,0 0-1 0,-3 0-1 15,-2 0 1-14,4 0 0 12,-10 0 0-13,1 0 0 17,-12 0 1-17,-1 0-1 19,-1 0 0-17,2 0-1 7,-2 0 1-9,5 0-1 15,2 0 0-15,0 0 0 15,0 0 0-15,-5 0 1 6,2 0-3 5,1 0 3-6,-8 0-3 10,0 0 3-15,0 0-1 15,-7 0 0-14,0 0-3 12,0 0 3-13,5 0 0 15,2 0 0-15,3 0-5 16,2 0 3-16,-3 0 1 14,4 0 0-14,-3-4 1 15,2 4 0-15,-8-4 0 24,-4 4 0-24,0 0 0 0,0-2 0 6,0 2-1 18,0 0-3-24,3 0 4 0,-3 0-7 15,7-5 3-15,0 2 2 13,1-8-1-13,3 7 1 16,-3-4 2-16,-1 6 0 15,0-3 0-15,-2 1-5 16,2 4 2-16,0-18 2 15,5 7-9-15,-2-11-1 21,2 1 9-21,-5-3-2 0,-4 3 3 26,4 6-1-25,-7 0-1 1,0 9 3 8,5-6 0-10,-2 8-1 16,-3-4 1-16,2 5-1 18,-2-1-1-16,5-10 0 1,-3 2 2 3,3 3 0 3,-3 0-2 0,4 2 1 6,-6 4-4-13,4-9-4-1,-1-2 2 15,-3-5 7-16,0-7-2 12,0-3 0-12,0-4 1 18,4 0 0-18,-4 4 1 16,0-9 0-16,0 10 0 15,3-10 1-15,1-9-2 13,4-1 2-13,-8-11-1 18,4-8 1-18,-4 1-1 16,0-2 0-16,0-4 0 13,0 10 1-13,0 15-1 22,0 6-3-22,0 15 3 1,0 12 3 13,0-9-3-14,0 1 0 15,0 1 0-15,0-6 0 21,0 2 0-20,0-2 0 1,0 6-1 6,0 2 1 4,0 5-1-12,-4 6 1 14,4 2 0-14,0-3 0 16,-3 3 0-15,3-6 1 14,0-7 0-15,0 1-1 15,0 1 0-15,0-2 0 15,0 5 0-15,0-2 2 15,0 1 0-15,0 4-2 23,0-4-1-23,0 6 1 0,0-3 0 13,0 0 0-13,0 5-1 17,0-1 1-17,0-1 0 14,0 0-1-14,0 2 1 16,0 3-24-15,0-3-99 13,0-8-84-14,0 12-121 17,0-1-525-15</inkml:trace>
    </iact:actionData>
  </iact:action>
  <iact:action type="add" startTime="45397">
    <iact:property name="dataType"/>
    <iact:actionData xml:id="d14">
      <inkml:trace xmlns:inkml="http://www.w3.org/2003/InkML" xml:id="stk14" contextRef="#ctx0" brushRef="#br0">5144 11839 44 0,'0'0'667'7,"0"0"-490"-7,0 0-8 0,0 0-43 1,0 0-36 0,0 0-11-1,0 0 17 0,147-143-25 0,-108 106-9 1,2-4-21-1,0-3-12 8,7-8-11 7,0 1 1-15,3 3-8 16,-3 3 11-15,-1 12 13 13,-1 4 2-14,7 4-8 15,4 6-5-15,1-3-4 17,1 8-4-12,8-9-13-4,1-2-2 8,2-1-1 6,0-4-1-15,3 1 1 26,-6 7 0-26,1 4 2 0,0-2-1 0,-1 7-1 10,-4 1 2 10,-1-2 3-20,1 6 5 0,-5-3-3 11,5 3 1 3,-5 2-1-14,2-2-4 14,-4 1 3-14,2 7-2 17,3 0 2-17,-3-4-2 14,11 4 3-14,-11 0-2 15,1 0 1-15,-4 0-1 23,0 0-1-23,-3 0 3 1,-4 0 1 9,3 0-1 3,-6 4-5-13,3 3 0 20,-4 1-2-20,4 3 0 0,3-1 1 16,-3 2-1-16,-1 2 0 3,0-2 2 5,2 1 0 10,0 2 0-18,4 5-2 13,4-2 1-12,-3 0 1 17,3 4 0-18,7-3 2 15,-9 3-3-13,-4-1-1 4,-1-6-1 5,-8 0-2-11,-1 0 3 10,0-3-1 4,-1-3 0-13,0 3 1 6,5 3 0 4,-4 3 6-6,3 0-6 5,-1 5 3-9,6-2 1 11,-1 1-3 7,-5 4 1-19,8-4-1 0,-5 1 0 16,-7-2 0-16,2-2 3 14,-12-5-2-14,-3 1-2 17,-4-7 0-17,-7-4 0 12,-1-4 2-12,-2 0-1 19,-7 0 1-18,5 0 1 13,-6 4-3-14,3-2 0 14,-1 2 0-14,-2 0 0 16,4 3 0-16,-4 1 0 16,3 2 0-16,-1-2 0 16,3-3 0-14,-6-3 0 1,-3-2 0 11,4 0 0-14,-4 0 0 10,0 0 0-5,0 0 0 11,0 4 0-16,3 8 0 14,6-2 0-14,-3 9 0 15,1-4 0-15,2-9 0 14,-2 6 0-14,-1 3 0 14,3-9 0-14,-6 2 0 16,1-1 0-16,-4-7 0 17,0 0 0-17,0 0 0 22,0 0 0-22,3 12 0 0,13 7 0 8,1 9 0 14,3 13 0-22,7-11 0 0,-8-8 0 14,-3-10 0-14,-13-10-3 16,0-2 2-16,-3 0 1 16,0 0 0-15,0 0 1 13,0 4 2-13,0-4-3 13,0 0 0-14,0 0-3 13,0 0 2-12,0 0-1 14,0 0-1-13,0 0 0 11,0 0-9-13,0 0-17 19,-35 0 8-16,-18-30 21-3,-5-3 0 8,-2 4 4 2,-5 0-3-1,2 6 0-8,-4 2-1 10,9 1 1 7,-1 2 0-17,11 3-1 0,7 5 0 16,5 2-1-17,11 5 2 12,-1 3-2-12,11 0 2 23,-1 0-1-22,6 0 1 0,7 0 0 8,3 0 0 5,0 0-1-14,0 0 3 14,0 0 0-14,0 0 0 21,0 0 0-20,0 0 1-1,0 0 3 8,10 0 4 7,38 19 4-14,11 14-15 15,3-4 0-16,4 0 0 7,4-4 0 0,4 6 7-1,-8-9 0 6,-6-4-7-10,-12 0 0 12,-13-7 0-14,-6 0 0 17,-6-3 0-17,-3-5 0 15,-3 6 0-14,2-3 0 14,-9-6 0-15,-1 3 0 12,-9-3 0-12,3 0 0 17,-3 0 0-17,0 0 0 21,0 0 0-21,0 0 0 0,0 0 0 9,0 0 0 17,0 0 0-26,0 0 0 0,0 0 0 6,0 0 0 8,0 0 0-14,0-51 0 24,0-38 0-24,0-31 0 0,-8-9 0 12,-6 18 0-11,-1 16 0 17,8 21 0-17,0 34 0 8,0 18 0-8,5 18 0 14,2 4 0-14,-5 0 0 14,4 0-7-15,1 0-102 16,0 0-154-14,0 7-135 19</inkml:trace>
    </iact:actionData>
  </iact:action>
  <iact:action type="add" startTime="49960">
    <iact:property name="dataType"/>
    <iact:actionData xml:id="d15">
      <inkml:trace xmlns:inkml="http://www.w3.org/2003/InkML" xml:id="stk15" contextRef="#ctx0" brushRef="#br1">5364 11272 857 0,'0'0'313'2,"0"0"-154"-2,0 0-20 0,-206 350-28 0,40-140-40 0,-32 39 11 0,-25 13-10 15,10-5-15-15,16-17-24 17,28-19-6-16,36-27-1 14,28-25-9-15,31-32 1 12,21-38-2-12,24-30-8 18,19-28-3-17,10-11-1 16,0-12-4-14,36-18-32-3,20 0-63 9,-3-22-75 11,-26-14-91-19,-8 5-72 0</inkml:trace>
    </iact:actionData>
  </iact:action>
  <iact:action type="add" startTime="51045">
    <iact:property name="dataType"/>
    <iact:actionData xml:id="d16">
      <inkml:trace xmlns:inkml="http://www.w3.org/2003/InkML" xml:id="stk16" contextRef="#ctx0" brushRef="#br1">11176 11478 685 0,'0'0'322'1,"0"0"-203"-1,0 0-20 0,-236 162-29 0,95-40 8 0,-16 26 10 0,-12 28-14 7,-10 25-18 14,1 20-9-20,9 0-6 0,12 0-29 11,23-18-5-12,21-16-7 20,17-22 1-17,27-47-1-2,24-37-15 6,23-36-36 3,22-31-40 6,0-14-86-15,26 0-44 5,11-18-306-2</inkml:trace>
    </iact:actionData>
  </iact:action>
  <iact:action type="add" startTime="51821">
    <iact:property name="dataType"/>
    <iact:actionData xml:id="d17">
      <inkml:trace xmlns:inkml="http://www.w3.org/2003/InkML" xml:id="stk17" contextRef="#ctx0" brushRef="#br1">16380 11603 801 0,'0'0'332'3,"0"0"-160"-3,-95 250-46 0,-30-91-37 0,-37 29-20 1,-26 29-13 11,-8 3-13-12,10-13-16 17,14-20-17-17,23-22-8 13,32-25-1-12,33-22-1 15,29-33-19-16,33-42-35 7,22-20-38 0,7-23-60 17,66-18-52-24,-15-30-246 0,-1-19-258 8</inkml:trace>
    </iact:actionData>
  </iact:action>
  <iact:action type="add" startTime="52567">
    <iact:property name="dataType"/>
    <iact:actionData xml:id="d18">
      <inkml:trace xmlns:inkml="http://www.w3.org/2003/InkML" xml:id="stk18" contextRef="#ctx0" brushRef="#br1">21625 11625 779 0,'0'0'337'3,"0"0"-152"-2,0 0-33-1,-198 335-68 0,55-148-11 0,-12 19-10 0,-2 6-18 0,8-15-23 16,28-27-10-16,19-23-9 16,17-30-3-16,23-10-22 17,28-29-91-17,34-78-87 14,3 0-130-12</inkml:trace>
    </iact:actionData>
  </iact:action>
  <iact:action type="add" startTime="53226">
    <iact:property name="dataType"/>
    <iact:actionData xml:id="d19">
      <inkml:trace xmlns:inkml="http://www.w3.org/2003/InkML" xml:id="stk19" contextRef="#ctx0" brushRef="#br1">28850 11850 420 0,'0'0'587'2,"0"0"-384"-2,0 0-17 0,-140 261-105 0,22-106-10 0,-13 11-3 19,-12 2-25-19,3-6-9 0,7-7-30 10,15-8-4 11,19-11-4-21,22-15-44 0,33-9-88 15,44-110-131-2,3-2-307-12</inkml:trace>
    </iact:actionData>
  </iact:action>
  <iact:action type="add" startTime="53886">
    <iact:property name="dataType"/>
    <iact:actionData xml:id="d20">
      <inkml:trace xmlns:inkml="http://www.w3.org/2003/InkML" xml:id="stk20" contextRef="#ctx0" brushRef="#br1">31860 11644 408 0,'0'0'429'0,"0"0"-233"0,-154 335-70 1,9-141-40-1,-24 24-22 0,-18 6-8 0,2-18-12 13,16-26-36-12,29-21-7 14,33-31-1-14,30-31-28 11,41-32-69-12,36-65-93 16,23-11-422-15</inkml:trace>
    </iact:actionData>
  </iact:action>
  <iact:action type="add" startTime="57289">
    <iact:property name="dataType"/>
    <iact:actionData xml:id="d21">
      <inkml:trace xmlns:inkml="http://www.w3.org/2003/InkML" xml:id="stk21" contextRef="#ctx0" brushRef="#br0">29884 16669 809 0,'0'0'230'7,"0"0"-71"-7,203-15-39 0,-87 12-42 0,43-3-11 1,28-3-19-1,23-1-14 0,-3-2 12 0,-23 1-3 0,-37 1 3 8,-45 2 1 8,-32 8 3-15,-39 0-13 13,-14 0 3-14,-17 0-8 17,0 0-23-17,-70 3-9 13,-48 21-6-13,-59-15-2 19,-35-9 6-16,-13 0 0-3,-5 0 0 16,30 0 1-16,31 0 2 15,36 0-3-15,44-3 2 14,38-1-3-13,29 4-2 14,22-2-4-15,10-7 2 13,69-9-26-12,38 3 31 15,33 0 1-16,16 12 1 8,11 3 2 3,-1 0-1-11,-26 0-1 9,-29 0 1 9,-39 0 5-18,-41 0 9 19,-22 0-3-18,-19 12-2-1,0 9 6 16,-60 8 0-16,-45 2-16 13,-39-16-6-13,-25-9 1 16,-5-3 0-16,12-3-5 14,34 9 3-13,36-9 1 14,41 6 2-15,29-6 4 17,22 0-1-17,3 0 2 15,79 0 1-15,43 0-2 7,43 0 1-3,15 0-1 14,-6 0 0-18,-21 0 2 24,-50 0 4-23,-50 0 4 0,-31 0 0 2,-25 0 7 13,0 0-5-16,-30 0 1 15,-50 0-13-14,-38 9 0 15,-19-7-4-16,-4-2 3 4,18 0 0 12,24 0 1-16,29 0 0 14,29 0 1-13,22 0 0 11,19 0 0-12,0 0 0 21,31 0 1-21,46 0 21 10,18 0-13-9,-3 0-6 14,-18 0-1-14,-26 4 0 15,-28 8-1-16,-15-6 1 15,-5 3-3-15,0-3 0 23,-41 6 0-23,-39-5-12 0,-31-7 4 9,-14 0 5-5,1 0-9 4,6 0-18 9,23 14-50-15,74-3-89 2,16 5-161 10</inkml:trace>
    </iact:actionData>
  </iact:action>
  <iact:action type="add" startTime="61496">
    <iact:property name="dataType"/>
    <iact:actionData xml:id="d22">
      <inkml:trace xmlns:inkml="http://www.w3.org/2003/InkML" xml:id="stk22" contextRef="#ctx0" brushRef="#br0">26565 2041 753 0,'0'0'279'1,"0"0"-170"-1,0 0-17 0,0 0-48 0,0 0-6 0,9 154 10 13,-9-128 13-13,0-4-6 16,0-4-13-16,0-5-11 14,0-7-10-13,0-6-9 14,0 0 0-14,0 0-1 11,0 0 8-12,0 0-2 18,10 0 3-18,12 0 14 21,7 3-2-21,0 6-27 0,9-3 28 10,-1 3-8 9,11-7-1-18,0 2 1-1,6-4 3 17,6 0-12-16,-2 0 1 11,4 0 1-12,6 0 2 17,5 0 7-17,-1 0-5 13,3 0 0-13,2 0 3 16,1 0-15-16,-3 0-10 12,7 0 0-12,-5 3 0 16,8 2 0-16,-10-2 0 17,9 4 0-17,-7 2 0 15,-4-3 0-15,-3 2 0 15,0 2 0-14,-3-5 0 13,4 1 0-13,11-2 0 13,0-1 0-13,7-3 0 9,1 0 0-2,2 0 0-5,-3 0 0 6,-4 0 0 15,-8 0 0-21,-7 0 0 0,-3 0 0-3,-3 0 0 8,0 0 0 6,0 0 0-14,1-3 0 15,-2-7 0-13,6-2 0 19,-3 1 0-21,1 1 0 0,-1 1 0 29,-1 6 0-28,-2-5 0 0,-3 5 0 0,-2-1 0 5,-7 2 0 3,9-4 0-6,-2 3 0 20,2-3 0-23,-2 2 0 0,-2 4 0 15,-1-5 0-15,-4 5 0 9,0 0 0 13,0 0 0-21,-3 0 0 0,5 0 0 15,-5 0 0-14,-1 0 0 8,-2-3 0-10,-9 3 0 11,5-4 0 10,-6 4 0-21,-1 0 0 0,2 0 0 14,2 0 0-14,-9-2 0 13,7 2 0-12,-2 0 0 8,-2 0 0-2,2 0 0-1,-6 0 0 2,8 0 0 13,-4 0 0-21,0 0 0 0,-1 0 0 17,-2 0 0-17,0 0 0 13,-7 0 0-13,0 0 0 10,-3 0 0-2,-5 0 0 3,5 0 0-11,-6 0 0 15,-1 0 0-15,0 0 0 16,-2 0 0-15,-3 0 0 14,-2 0 0-15,2 0 0 14,3 0 0-14,9 0 0 17,-2 0 0-17,7 0 0 21,-5 0 0-20,-5 0 0-1,-6 0 0 7,-1 0 0 14,-7 0 0-20,0 0 0-1,0 0 0 16,0 0 0-16,0 0 0 16,3 0 0-16,-3 0 0 19,0 0 0-17,0 0 0-2,0 0 0 23,0 0 0-23,0 0 0 0,0 0 0 14,0 0 0-14,0 0 0 15,0 2 0-15,0-2 0 16,0 0 0-16,0 0 0 16,0 0 0-15,0 0 0 10,11 4 0-10,1-4 0 14,5 0 0-15,-4 0 0 23,-3 0 0-23,-6 0 0 1,-4 0 0 11,3 0 0-12,-3 0 0 16,0 0 0-15,0 0 0 13,0 0 0-14,0 0 0 16,0 0 0-16,0 0 0 14,0 0 0-14,0 0 0 20,0 0 0-18,0 0 0 8,0 0 0-10,0 0 0 17,0 0 0-17,0 0 0 13,0 0 0-13,0 0 0 15,0 0 0-15,0 0 0 22,0-12 0-22,0-35 0 0,0-12 0 22,0 0 0-21,0 8 0-1,0 13 0 9,0 10 0-3,0 8 0 15,0 14 0-21,0 2 0 1,0 4 0 14,0 0 0-15,-3 0 0 16,3 0 0-16,-4 0 0 14,4 0 0-14,0 0 0 16,0 10-68-16,0 3-196 14,0 1-162-13</inkml:trace>
    </iact:actionData>
  </iact:action>
  <iact:action type="add" startTime="65997">
    <iact:property name="dataType"/>
    <iact:actionData xml:id="d23">
      <inkml:trace xmlns:inkml="http://www.w3.org/2003/InkML" xml:id="stk23" contextRef="#ctx0" brushRef="#br0">13537 2055 492 0,'0'0'223'2,"0"0"-77"-2,0 0-8 0,0 0-38 0,0 0 6 0,207-26 12 4,-156 5 15 3,4 2-21 8,4 1-7-14,3 3-29 15,11 5-21-15,6 2-7 15,4 3-13-15,6 5-8 10,-4 0-7-11,2 0-8 18,6 0 0-14,-8 0 4 6,7 0-2-10,0 0-3 15,4 0 7-15,10 0-7 14,-6 0 3-14,3 0-9 10,-4 0-5-2,-4 0 0-4,-3 8 0 7,0-1 0 5,1 1 0-13,0 2 0 1,5-5 0 7,1 3 0-10,6-1 0 4,6 3 0 4,0 2 0 8,-2-6 0-16,-5 6 0 14,-5-1 0-15,0-3 0 7,-6 2 0-2,-1-3 0 10,3 1 0-15,-6-4 0 14,3-4 0-13,4 0 0 14,-11 0 0-15,7 0 0 15,-1-4 0-15,-4-6 0 16,10 2 0-16,2 4 0 21,3 1 0-20,2 3 0-1,-5-4 0 15,0 0 0-14,-7 4 0 9,0-4 0 1,-3-3 0-11,7 3 0 22,3 4 0-22,3 0 0 2,9 0 0 13,0 0 0-15,-2 0 0 6,-1 0 0 2,-6 0 0 7,-3 0 0-15,-2 4 0 14,-1-4 0-13,-6 3 0 20,2 5 0-21,2 0 0 0,0 2 0 18,5-3 0-18,0 5 0 6,0-5 0 2,-2 0 0 6,-1-2 0-14,-1-2 0 16,-3 1 0-16,7 3 0 13,0 7 0-11,9 5 0 4,6 3 0 3,-5 4 0 6,-3-4-3-14,-2-4 0 8,-1-3-10 2,1-4-4-11,2-6-4 22,-6-5 13-22,-6 0 0 0,-5 0-1 17,-11 0-5-17,-4 0 3 14,-10-9 4-14,8-6-2 16,2 6 4-15,-6-4 4 16,7 10 1-14,-5-1 0-1,-2 4 3 6,7 0 0 7,-8 0-3-15,-2 0-1 10,1 0-4 0,-3 0-7-10,11 0 6 13,-4 0 4-12,6-4 1 15,3 1 0-16,-4 3-2 15,3 0-9-15,-1 0 3 15,2 0-5-15,-3 0-6 17,-2 0 4-17,-4 0 8 14,1 0 0-14,5 0-7 16,0-11-1-16,6-8 6 15,-5 5 6-15,0 3 2 10,-2 0 1 2,-2 4-9-12,-11 2 8 15,-3 2-13-15,-1-1-9 16,-1 2 17-16,-6-3-8 13,-3 1 0-13,-2 1-15 15,3 3 28-15,-1 0 0 15,10 0-7-14,-2 0 0 15,-1 0 9-15,-2 0-1 11,1 0-1-12,-6 0-7 14,0 0 2-13,0 0 5 14,6 0 1-14,-2 0 0 14,-1 0-4-15,2-4-6 15,-6-11 2-15,1 4 5 8,-5 3-6 0,-2 6 6 7,-12-3-1-15,-5 2-5 21,-4 3 4-21,-11 0-8 0,-3 0 7 8,-6 0-2 0,0 0-2 7,0 0-6-15,0 0-2 13,-18 3-2-13,-45 42 6 17,-36 2-2-17,47-25-26 14,-7-3-129-14</inkml:trace>
    </iact:actionData>
  </iact:action>
</iact:actions>
</file>

<file path=ppt/ink/inkAction2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8-20T20:42:59.97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act:action type="add" startTime="2386">
    <iact:property name="dataType"/>
    <iact:actionData xml:id="d0">
      <inkml:trace xmlns:inkml="http://www.w3.org/2003/InkML" xml:id="stk0" contextRef="#ctx0" brushRef="#br0">11695 2611 955 0,'0'0'238'3,"0"0"-56"-3,0 0-3 0,210-10-76 0,-111 10-7 0,28 14-20 0,17 5-23 0,-4 1-23 0,-11 0-24 0,-23-10-6 0,-17-10 0 0,-12 0-45 80,-70 0-134-80,-2 0-181 0</inkml:trace>
    </iact:actionData>
  </iact:action>
  <iact:action type="add" startTime="3363">
    <iact:property name="dataType"/>
    <iact:actionData xml:id="d1">
      <inkml:trace xmlns:inkml="http://www.w3.org/2003/InkML" xml:id="stk1" contextRef="#ctx0" brushRef="#br0">28666 2667 606 0,'0'0'370'1,"0"0"-170"-1,0 0-26 0,0 0-25 0,273-19-42 33,-162 19-35-33,13 0-16 0,13 0-29 0,3 0-20 45,-13 0-7-44,-2 0-3 2,-17 0-5-1,-16 0-54 0,-26 26-65-2,-66-4-167 4,0 3-692 0</inkml:trace>
    </iact:actionData>
  </iact:action>
  <iact:action type="add" startTime="5987">
    <iact:property name="dataType"/>
    <iact:actionData xml:id="d2">
      <inkml:trace xmlns:inkml="http://www.w3.org/2003/InkML" xml:id="stk2" contextRef="#ctx0" brushRef="#br0">2701 3848 751 0,'0'0'294'0,"0"0"-185"0,0 0-44 0,0 0-15 21,0 0-22-21,0 0 5 0,-132 29 15 27,74-29 28-27,2 0-10 0,0 0 2 32,-2 0-14-30,-5 0-5-1,5 0-21 0,-9 0-11-1,-3 0-10 32,0 0-6-32,-10 0 2 0,1 0-1 0,-9 0 5 33,-6 0 6-33,-7 0 12 0,-1 4-3 0,8 25-2 0,7 4-11 32,10-4-3-32,11-3-6 0,4-4 1 0,14-4-1 31,11-3 1-31,10-4-1 0,9-7 0 0,8-1-1 41,2 2-1-41,1-2 1 0,-3 8-5 0,-9 4 5 0,-3 7 1 0,3 3 1 39,0 1-1-39,5-11-3 0,-1 1-6 0,12-10-4 0,-1-6-4 38,4 3 0-38,-3 3 7 0,-4 8 5 0,-5 7 5 0,-5 10 0 40,-3 2 0-40,3 0 0 0,1 0 0 0,1-4 1 0,8-8-1 5,4 2 0 39,3-5 1-43,0 12 0-1,0 11 1 0,0 9-1 0,0 16 2 1,0 12 0 36,0-1 1-37,0 13-3 0,0-4 0 0,3-1 1 0,-3 4 1 41,0-12-1-39,0 4 2 0,3-6-3 0,1-7 1-1,-4-1 1 1,3-1 3 2,2 4 0 43,-1 1 2-46,-1-10-6-1,4-6 0 0,-7-14-2 1,0-11 0 2,3-12 1-3,3-15 0 8,-3 2 0 30,4-5 1-38,3 0 8 0,5 0-9 0,4 0 0 0,0 0 0 43,-2 2 0-43,2 3 0 0,3-2 1 0,-2 1 0 0,11 0 1 0,0-4 2 43,6 0-4-42,6 0 2 2,5 0-3-3,6 0 1 0,6 0-1 0,2 0 7 7,1 0 3 30,3-4 10-37,4-3-3 0,0-5-5 0,-2 2-6 0,7-1-4 9,-5-4 1 26,0 0 0-34,0 4 1-1,-8-1 6 0,3 6 2 0,-1 2 3 35,-7 4-2-35,1 0-4 0,-4 0-5 0,-6 0 4 0,0 0-5 34,-4 0 1-33,-3 0-1 0,-5 0-3 1,5-3 0-1,3 3-1 37,-3-5 0-38,-1 5 1 0,-3 0 0 0,-8 0 0 0,-3 0-1 38,-9 0 1-38,-10 0 0 0,-2 0 0 0,-5 0 2 0,0 0-2 38,0 0 0-38,0 0 0 0,0 0 1 0,0 0-1 0,0 0 0 38,0 0 0-38,0 0 0 0,0 0 0 0,0 0 0 0,0 0-1 52,0 0 1-52,0 0-1 0,0 0 1 0,0 0-1 0,0 0 1 0,0-3-1 0,0-19-1 45,0-16-1-44,0-13-1 1,0-12 4 0,0 1 0 0,0-1 1-2,0-6-1 1,0-1 0 5,-7-4 1 42,2-2-1-47,0-13 0 2,0-2 0-1,5-17 0-2,0 5 1 0,0-4-1 0,0 5-1 11,0 1 1-8,0 14 0 29,0-2 0-32,0 5 0 2,0-3 0-1,0 1-1 1,0 12 1 3,0 20 0 25,0 21-1-30,0 18 0 0,0 7-1 0,0 8-12 34,8 0-52-34,1 15-94 0,-4 11-171 0,-5 3-788 42</inkml:trace>
    </iact:actionData>
  </iact:action>
  <iact:action type="add" startTime="9677">
    <iact:property name="dataType"/>
    <iact:actionData xml:id="d3">
      <inkml:trace xmlns:inkml="http://www.w3.org/2003/InkML" xml:id="stk3" contextRef="#ctx0" brushRef="#br0">19349 4038 436 0,'0'0'235'1,"0"0"-171"-1,0 0-14 0,0 0-23 0,0 0-4 0,0 0 37 0,7 0 10 0,-7 0 11 17,-14 0 14-17,-11 0-18 37,-9 0 4-36,-11 0-13-1,-9 0-12 0,-8 0-18 0,-1 0-9 33,-10 0-19-33,-6 0-3 0,-1 0-3 0,-2 0 1 2,5 0-2 35,4 0 7-37,0 0 3 0,-1 0 1 0,3 0-2 0,9 0 4 32,1 0-3-32,6 0-6 0,9 0-5 0,2 0-1 35,11 8 0-35,11-4-1 0,3-4 1 0,9 0-1 0,-2 0 1 31,2 3-1-31,3 1 0 0,-5-4 1 0,5 5-1 35,4-3 0-34,-1 2 1-1,-1-1-1 0,-1 5 0 0,2-4 1 37,-3 3-1-36,2 4 0-1,-2 7 0 2,7-3 1 0,0 3 0 1,0 6-1 36,0-7 1-39,0 1-1 0,0 9 2 0,0-2-1 0,0 11 0 38,0 5 2-36,0 8 1-1,7 5 5 1,-2 2 2-1,-3 3-1 0,-2 0 0 5,0 3 1 27,0 4-3-33,5 7-4 0,-5-3-1 0,0 1 0 7,4-5-3 29,-4-4 5-36,0 1 4 1,0-5-1-1,3 1 3 0,0-7-4 3,2-4-5 30,2-4 0-33,0-8 2 2,0-6-2-2,5-4-1 43,-5-4 2-42,-4 5-3-1,2-6 0 0,-1 12 2 0,-1 3-1 0,-3-2-1 40,0-5 0-40,0-2 0 0,3-12 0 0,-3-5 0 0,0-2 2 41,0-6-2-41,0-2-1 0,0 0 1 0,4 0 0 0,-1 0 0 0,4 0 0 45,5 0 1-45,10 0 0 0,4-10 1 0,3 2 1 0,2 1-1 0,4-1 2 36,6 6 9-34,-5-2-5-2,5 0 1 0,0 4 11 0,0 0-7 40,2 0 3-40,10 0 0 0,-2 0 4 0,2 0-13 0,8 0 5 7,1 0-4 0,-1 0-2 33,4 4 6-40,-9 0-5 0,0 2 2 0,-3-2 0 0,-5 1-5 12,-4-3-3-12,-4-2 1 47,-4 4-1-47,-1 0 3 2,1-4-3-1,-7 0 3 1,-1 0-2-2,11 0-2 0,-7 0 2 40,2 0-2-38,-5 0 2-1,0 0-2 1,0 0 1-1,-3 0-1-1,5 0 0 45,-11 0 0-45,-1 0 0 0,-9 0 0 0,-3 0 0 0,0 0 1 0,3 0-2 49,-3 0 1-49,0 0 0 0,1 0 0 0,-1 0 0 0,-4 0 0 0,-3 0 0 0,0 0 0 40,0 0 0-39,0 0 0-1,0 0 0 0,0 0 0 0,0 0 0 49,0 0-1-45,0 0 1-2,0 0-2 0,0 0 2 0,0 0-2-1,0 0-1-1,0 0 2 0,0 0-1 43,0-4 0-42,0-36-2-1,0-12 4 0,0-3 0 0,0-3 0 0,-6-4 0 46,-1-13 0-43,2 2-1-3,5-8 2 2,0-1-1 0,0 1 0-2,0-2 0 0,0 2 0 47,0 6 0-46,0 5 0 1,0 8 0 0,0 6 0-1,0 2 0 1,0 2 0-1,0 16 1 4,0 2 1 31,0 13-1-35,0 5 1 1,0 5 0-1,0 7-2 1,0 2 0 0,0 2 0 39,0 0 0-39,0 0 1 0,0 0 0-2,0 0 1 0,0 0 0 0,0 0 0 42,0 0-1-40,0 0-1 0,0 0 2 0,0-8-2 0,0-7 0 0,0-8-1-2,0-2 1 7,0 3-1 32,0 3 2-39,0 13-1 1,0-2 0 1,0 8 0-1,0 0 1 0,0-4-1 44,0-4 0-45,-7-1 0 0,0-4 0 0,-5 7 0 0,0-6-1 1,-2 1 1 45,-1-4 1-46,-2 0-1 0,2 8 0 0,8 0 0 0,0 3 0 0,7 4 0 44,0 0 0-42,0 0 1-2,0 0-1 0,0 0 1 0,0 0-1 0,0 0 2 37,0 0-4-37,0-3 2 0,-5 3 0 0,-2-4-1 0,0 2 1 37,-1 2 1-36,1-9-1-1,4 9 1 0,-1-4-1 0,-3 2-2 5,-5-3 1 27,2-2-9-32,2 3-3 0,1 4 5 0,-4 0-17 32,3 0-19-32,-6 4-28 0,6 43-69 0,8-20-129 33,0 9-665-33</inkml:trace>
    </iact:actionData>
  </iact:action>
  <iact:action type="add" startTime="16470">
    <iact:property name="dataType"/>
    <iact:actionData xml:id="d4">
      <inkml:trace xmlns:inkml="http://www.w3.org/2003/InkML" xml:id="stk4" contextRef="#ctx0" brushRef="#br0">10661 3225 477 0,'0'0'586'3,"-140"221"-452"-2,-36-17-23-1,-63 44 15 1,-44 45-47 0,-26 19-8 0,7 7-15-1,19-2-27 0,29-30-18 0,30-18-11 0,28-37-8 43,39-49-13-40,42-39-30-2,49-53 1 0,47-39-64 1,23-52-67 2,62-48-164-1</inkml:trace>
    </iact:actionData>
  </iact:action>
  <iact:action type="add" startTime="17427">
    <iact:property name="dataType"/>
    <iact:actionData xml:id="d5">
      <inkml:trace xmlns:inkml="http://www.w3.org/2003/InkML" xml:id="stk5" contextRef="#ctx0" brushRef="#br0">27099 3707 1048 0,'0'0'165'6,"-251"295"-102"-5,53-49 15-1,-40 52-26 1,-17 41 3 0,6 25-8 0,14-13-26-1,28-29-12 0,30-56-9 0,30-61-5 0,29-64-76 0,118-141-74 0,0 0-188 36</inkml:trace>
    </iact:actionData>
  </iact:action>
  <iact:action type="add" startTime="22244">
    <iact:property name="dataType"/>
    <iact:actionData xml:id="d6">
      <inkml:trace xmlns:inkml="http://www.w3.org/2003/InkML" xml:id="stk6" contextRef="#ctx0" brushRef="#br0">931 13214 629 0,'0'0'177'3,"0"0"-83"-3,0 0 10 0,0 0-34 0,0 0-9 0,0 0-10 0,214-25-6 0,-170 23 1 0,7-7 11 0,9 3 10 35,1 1 8-35,14-2-28 0,2 0-22 0,-2-1-7 0,0 4-3 44,-5 1-6-44,-7-1-5 0,-5 4 2 0,2-4 4 0,5 1 6 0,2 3 4 6,8-8-4 37,3 1-5-40,13 0 4-1,-8-1-5-2,-1 0-2 0,-12 5-2 0,-9 3-1 6,-9 0 1 39,-8 0 2-45,-1 0-1 0,-1 0 2 0,-1 0 5 0,-5-4-2 0,-2-4-5 45,2 6-2-45,-2-6-4 0,5 0-1 0,2 5 1 0,0-1 0 0,5 1-1 43,7-4 1-43,-2 2 0 0,4-1 0 0,-7 2-1 1,-4 0 1 0,4 4 0 38,-7 0 2-39,7 0 0 0,-4 0 1 0,0 0 0 1,4 0-1 3,3 0 0 33,-1 0-1-34,11 0-1-3,-6 0 1 0,0 0 1 1,-3 0 2 3,-9 0 2 36,10 4-3-40,-5-4-1 0,6 4-2 0,8-4 2 0,1 0-1 45,2 0 2-45,0 0 5 0,-14 0 4 0,0 3-3 0,-5 0 2 0,0 4-7 34,-2-2 2-34,1-2-3 0,3-3-4 0,6 0 0 0,-3 0 2 33,6 0-2-33,-6 0 6 0,0 0-1 0,-3 0-1 37,3 0 3-36,0 0-4-1,-3 0 3 0,0 0 0 0,0 0 0 37,-4 0 2-37,-7 0-8 0,-4 0 1 0,-8 0 2 0,1 0-3 36,8 0 0-36,2 0 0 0,2 0 0 0,3 0 3 0,5 0 0 38,0 0 0-37,0 0 6-1,7 0 1 1,-6 0-2 0,1 0-1 3,3 0-2 33,4 0-4-36,-7 0 7-1,-2 0 1 0,-4-3 0 0,-9-4-4 34,4 7-5-34,1 0 0 0,-6 0 0 0,9 0 0 0,-8 0 0 36,-1 0 0-36,2 0 0 0,-8 0 0 0,3 0 0 8,-2 0 0 32,2 0 0-39,-3 0 0-1,-9 0-28 0,5 0-68 0,-1-11-55 0,6-23-84 44,-15 15-112-44,1 4-824 0</inkml:trace>
    </iact:actionData>
  </iact:action>
  <iact:action type="add" startTime="24095">
    <iact:property name="dataType"/>
    <iact:actionData xml:id="d7">
      <inkml:trace xmlns:inkml="http://www.w3.org/2003/InkML" xml:id="stk7" contextRef="#ctx0" brushRef="#br0">17389 13145 775 0,'0'0'246'4,"0"0"-85"-4,0 0-61 1,0 0-29 0,216-15 7 0,-153 0-19-1,7 5-10 0,11-1-3 0,1 6-11 0,1 5 14 40,2 0 1-40,-1 0-12 0,1 0-8 0,8 0-4 0,2 0-2 43,4 0-12-43,9 0-5 0,1 0 6 0,-2 0-9 0,2 0 1 0,-8 0-1 42,-5 0 6-41,-4 0 6 1,-12 0 3 0,0 0-4-1,-5 0 1-1,-5 0-4 44,-3 8 0-44,10 0-4 0,-7 2-3 0,3-3-4 0,-8-2 1 0,5-5-2 7,-7 0 0 27,-9 0 2-34,-9 0 1 2,-4 0 1-1,-9 0 3 0,6 0-2 41,-1 3 0-40,1-3 0 1,1 4 2-2,-3 0-2 0,1-4-3 5,-8 0 2-3,0 0-4-1,6 0 0 45,-6 0 0-47,3 0 0 0,5 0 0 0,4 0 0 2,4 0 0-2,3 3 0 3,-2 1 0 41,10-4 0-44,-5 0 0 0,4 0 0 0,4 0 0 0,-1 0 0 0,2 0 0 45,-5 0 0-45,-4 0 0 0,2 0 0 0,-5 0 0 0,-1 0 0 0,0 0 0 40,-1 0 0-40,0 0 0 0,13 0 0 0,1 0 0 0,2 0 0 35,4 8 0-34,-1 2 0 0,-5-1 0-1,-1-9 0 0,-1 3 0 11,-1-3 0 31,4 3 0-40,2 0 0 0,5 3 0 1,4-4 0-2,-2 5 0 2,0-3 0-2,-5-4 0-1,-2 5 0 46,-5-5 0-45,5 0 0-1,-3 0 0 0,1 0 0 0,-4 0 0 0,-13 0 0 44,-10 0 0-44,-1 0 0 0,-13 0 0 0,-5 0 0 0,-4 0 0 0,1 0 0 36,-2 0 0-36,-5 0-19 0,-5 0-8 0,0 0-108 0,0 0-78 33,-5 6-88-33,-17 12-306 0</inkml:trace>
    </iact:actionData>
  </iact:action>
  <iact:action type="add" startTime="27535">
    <iact:property name="dataType"/>
    <iact:actionData xml:id="d8">
      <inkml:trace xmlns:inkml="http://www.w3.org/2003/InkML" xml:id="stk8" contextRef="#ctx0" brushRef="#br1">1887 11217 813 0,'0'0'265'7,"0"0"-109"-7,0 0-8 0,0 0-23 0,0 0-38 0,0 0-10 0,24-11-9 0,-24 11-13 0,-4 0-11 0,-45 0-12 44,-13 0 20-42,-20 0-20-2,-1 0-16 0,-9 0-2 0,-4 0-1 0,7 0-7 36,1 0 12-36,11 0-6 0,7 0 2 1,0 4-14-1,-2-4 0 38,4 0 0-38,-2 0 0 0,0 0 0 0,9 0 0 0,-2 0 0 47,11 0 0-47,11 0 0 0,6 0 0 1,4 0 0-1,9 0 0 0,3 0 0 41,9 0 0-40,3 0 0-1,4 0 0 0,3 0 0 1,0 0 0-1,0 0 0 38,0 0 0-38,0 0 0 0,0 0 0 0,0 14 0 0,0 12 0 41,3 15 0-39,0 4 0 0,-3 3 0-2,0-1 0 0,0 5 0 0,0 2 0 42,0 6 0-42,0 8 0 0,0 6 0 0,0 7 0 0,0 0 0 0,0 0 0 35,-6-6 0-33,-3-6 0-1,6-14 0-1,-1-7 0 0,1-7 0 43,-1-8 0-41,4 0 0-1,0 4 0-1,0 7 0 0,0 7 0 1,0 1 0 36,0-1 0-37,4-7 0 0,-1-7 0 0,4-4 0 0,-2-12 0 30,-1 2 0-30,-1-5 0 0,-3 1 0 0,3-5 0 44,-3-1 0-44,4-7 0 0,-4 2 0 0,0-4 0 0,3 6 0 0,2 9 0 9,-3 2 0 27,3 5 0-36,-3-4 0 0,3-6 0 0,-5-6 0 0,3-6 0 38,-3-4 0-38,4 0 0 0,-4 3 0 0,0 5 0 0,0 2 0 41,0 10 0-39,5 1 0-1,-5-6 0-1,0-7 0 0,0-4 0 0,0-4 0 41,3 0 0-40,6 0 0 1,11 0 0 0,2 0 0-2,7 0 0 0,-8 0 0 38,10 3 0-38,-1 0 0 0,-1 4 0 0,7 1 0 0,5-4 0 35,4 4 0-35,2 3 0 0,5-9 0 0,-1 3 0 0,2 5 0 40,-2 6 0-40,-3-6 0 0,-9 5 0 0,2-4 0 0,-4-4 0 53,3 5 0-50,9 0 0 0,2 3 0-1,0-6 0 0,4 0 0-1,-4 0 0 3,6-3 0-4,-10-4 0 0,1-2 0 7,-4 0 0 30,1 0 0-37,-3 0 0 0,-4 0 0 0,-2 0 0 0,-7 0 0 46,-9 0 0-46,-3 0 0 0,-5 0 0 0,2 0 0 0,-2 0 0 1,2 0 0 40,-4 0 0-41,-5 0 0 0,-3 0 0 1,-2 0 0-1,5 0 0 0,3 0 0 35,3 0 0-33,4 0 0 0,-1 0 0-1,-3 0 0-1,-7 0 0 41,-1 0 0-40,-3 0 0 1,0 0 0-2,4 0 0 0,-4 0 0 1,0 0 0 4,0 0 0 38,0 0 0-41,0 0 0-1,0 0 0 0,3 0 0-1,2 0 0 0,2-22 0 36,-4-22 0-36,1-11 0 0,-1-5 0 1,-3-6 0-1,0 0 0 6,0 1 0 24,0-5 0-30,0-4 0 0,0-7 0 0,0-6 0 30,5 1 0-30,-1-7 0 0,-1 10 0 0,-3-6 0 32,0 4 0-32,0 8 0 0,0-8 0 0,-3 4 0 39,-9-3 0-39,0-5 0 0,5-2 0 0,7-1 0 0,0-1 0 8,0 13 0 33,0 26 0-41,0 15 0 0,0 18 0 1,0 6 0 1,0 8 0-2,0 7 0 16,0 0 0-14,0-4 0 2,0 4 0 33,0 0 0-35,0 0 0-1,0-4-53 1,0-11-91-1,0 8-118 0,0-7-84 29</inkml:trace>
    </iact:actionData>
  </iact:action>
  <iact:action type="add" startTime="30777">
    <iact:property name="dataType"/>
    <iact:actionData xml:id="d9">
      <inkml:trace xmlns:inkml="http://www.w3.org/2003/InkML" xml:id="stk9" contextRef="#ctx0" brushRef="#br1">11966 11426 671 0,'0'0'315'5,"0"0"-166"-5,0 0-16 0,0 0-50 0,0 0-8 0,0 0-12 0,-208 15-22 0,122-11-5 0,-6-4-16 0,-10 0-3 0,-12 0 5 0,3 0 3 41,2 0 5-41,11 0-14 0,8 0-9 0,8 0-1 0,12 0-3 7,12 0-2 38,17 0-1-44,12 5 6 4,14-3-3-5,4 5 2 0,3-2-2 0,1-2-2 0,4 1 0 15,-4-4-1-15,2 0 0 46,0 3 0-45,3-3-1 0,-2 4 2-1,1-4 0 1,3 7 0 2,-3 5 1-1,3 9 1 5,-5 10 1 33,5 4-2-40,0 6 0 0,0-1 2 0,0 16 0 0,0 0 4 10,0 6 0-10,0 0 3 40,0 4 3-38,0 0-1-1,0 0 2 2,0 1 3-3,0 0 3 1,-4-1-5 5,-4 0-6 26,1 3-5-32,0 2-2 0,0 2-1 0,0-3 2 7,7-6 7 34,0-7 3-41,0 2 2 0,0-3-5 1,0-1-4-1,-3-3-2 0,3-9-3 41,0-5-1-41,0-9-1 0,0-11 2 0,0 8-2 0,0 4 2 45,0 3-1-43,0 14 0-1,0 5-2 1,0-7-1-1,0-6 2 0,-5-13 1-1,5-8-1 51,-4-6 1-49,4-5-1-2,0 1 3 0,0-2 1 0,0 9-3 0,0 7-1 0,0-3-3 8,0-1 3 25,0-11 3-32,0-7-2 0,0 0 0 0,0 4 1 0,12-4-2 41,16 0-1-40,14 0 1 1,1 0 2-2,10 0-1 1,1 0-1-2,10 0 0 0,-3 0 1 47,5 0 0-47,1 0 0 0,0 0 0 0,-1 0 4 0,-10 0 2 0,1-6 0 52,-4 1-1-52,-2 2-3 0,-3-4 0 0,-7 7-3 0,-2-4 0 0,-2-4-1 0,-1 4 1 45,-2 2 0-45,-8-7 1 0,3 9-1 0,-7 0 4 0,0-6 0 0,-3 6-1 44,0 0 0-44,1 0-2 0,2 0 0 0,1 0 1 0,-5 0 3 0,5 0-5 39,-5 0 0-39,-1 0 0 0,2 0 0 0,-3 0 0 0,-8 0 0 8,6 0 0 29,1 0 0-37,-1 0 0 0,1-4 0 0,6 4 0 0,-8-4 0 6,1 4 0 33,-7 0 0-37,-7-4 0 0,3 4 0 1,1 0 0-2,1-4 0 0,5 1 0 4,2-1 0 42,-2 0 0-47,-3 0-3 0,0 2 2 0,0-7-2 0,-2-1 3 0,7-4 0 7,-6-2 0 39,10-10 0-46,-3 2-1 0,-1-7 0 0,-1 2 0 0,-1 8 1 2,-5-3 0 4,-2 6-1-1,4 3 1 32,-3-3-9-37,-1 3 1 1,4-3 6-1,5-4 0 0,-10 11 0 44,8 0-2-44,-7-1 3 0,1 5 1 0,-1-3 0 0,0-6 1 0,6 1-1 54,-6-13 0-53,1-10-2-1,-1-12 1 0,-3-16-12 0,0-9 12 0,0-9 2 1,0-12 1 8,0-3-1 9,0-12-1-15,0-3 1-1,0 5-1 6,0 4 0 0,0 14 0-8,0 8 0 39,0 1 0-38,0 1 1-1,-7-1-2 0,-5 5 1 1,-5 7-1 14,2 15 1-14,-7 3 1 15,-4 1 1-16,4 0-2 44,0-3-1-42,12-10-1 1,-2 9 1-2,7 3 1 1,5 9 0-1,0 10 3 2,0 6-3-3,0 13 1 36,0 7 2-36,0 7-1 1,0 0 2-1,0 0-1 0,0 0-3 43,0 0 3-43,0 0-3 0,0 0-7 0,0 35-29 0,0 25-200 0,0-31-113 51,0 1-590-49</inkml:trace>
    </iact:actionData>
  </iact:action>
  <iact:action type="add" startTime="36681">
    <iact:property name="dataType"/>
    <iact:actionData xml:id="d10">
      <inkml:trace xmlns:inkml="http://www.w3.org/2003/InkML" xml:id="stk10" contextRef="#ctx0" brushRef="#br1">4052 16096 826 0,'0'0'218'1,"0"0"-79"-1,0 0-43 0,213 14-47 0,-114-14-2 0,14 4-6 0,17-4 2 0,4 0 22 0,12 0 3 0,-7 4-3 0,0 7-5 37,-10 4-14-37,-14-1-8 0,-20 5-4 0,-28-1-15 0,-25-3-7 46,-14-7-2-46,-21-8 0 0,-4 0-3 0,-3 0-2 0,0 7-4 0,-7 3 3 43,-59-2-4-43,-49 7-3 0,-47-12 3 0,-22-3 0 1,-17 0 1-1,6 0-1 10,18 0-6 40,23 0 2-49,23 0 2-1,33 0 2 0,35 4-1 0,31-4 0 0,18 0 1 1,14 0 0 4,10 0-2 33,71 0 2-38,40 0 0 0,37 0 2 0,15 0-1 0,1 0-1 45,-24 0 2-45,-29 0 2 0,-32 0 2 0,-36 0 9 0,-26 0 1 0,-18 0 6 53,-9 0-2-53,0 11-5 0,-9-3-2 0,-54 2-6 0,-29-3-7 0,-24-7-2 0,-5 0-2 13,6 0 2 3,20 0 0-15,21 0 0 2,33 0 1 33,19-7 1-35,22 4-3-1,0-12-35 0,29-8-60 0,50 13-95 51,-28-1-70-48,-3 11-505-2</inkml:trace>
    </iact:actionData>
  </iact:action>
  <iact:action type="add" startTime="40937">
    <iact:property name="dataType"/>
    <iact:actionData xml:id="d11">
      <inkml:trace xmlns:inkml="http://www.w3.org/2003/InkML" xml:id="stk11" contextRef="#ctx0" brushRef="#br1">19789 16152 765 0,'0'0'215'14,"0"0"-78"-12,0 0-7-1,0 0-48 0,0 0 2-1,229 0 8 1,-118 0-34 0,22 0-5-1,10 0-5 0,4 0-2 0,-7-8 7 1,-15 1-7 42,-18-5-5-43,-30 12 8 2,-26 0-13 1,-29 0-12 0,-12 0 4 1,-10 0-7-1,0 0-11 3,-47 0-8 31,-52-4-2-37,-45-3 0 0,-31 3 0 2,-8-2 2-1,-3 6-1 2,10 0 4 3,26 0-3 34,43 0-2-38,40 0-3-2,35 6 1 0,23-6-1 0,9 0 3 7,51 0-2 36,53 0 2-43,35 0 2 2,2 0-1-2,-13 0-1 0,-36 0 0 0,-28 0 0 8,-32 0 0 35,-22 0 2-43,-1 0-1 0,-9 0-1 0,0 0 0 0,0 0-2 0,-45 0-16 40,-18 0 3-40,-10-6 10 0,3-2-10 1,-3-3-49 1,13 11-62 0,46 0-104 42,2 0-241-44</inkml:trace>
    </iact:actionData>
  </iact:action>
  <iact:action type="add" startTime="45056">
    <iact:property name="dataType"/>
    <iact:actionData xml:id="d12">
      <inkml:trace xmlns:inkml="http://www.w3.org/2003/InkML" xml:id="stk12" contextRef="#ctx0" brushRef="#br0">6335 18120 1098 0,'0'0'214'13,"0"0"-46"-10,0 0-42 0,213 7-51-2,-88-7-8-1,17-15-5 0,15-26-7 0,-11 8-5 0,-13 7-9 45,-18 4 2-45,-32 20-4 0,-21-7-30 0,-26 9-9 0,-16 0 0 0,-16 0 0 47,-4 0 0-45,-45-22 0 0,-73-4 0 1,-56-25 0-1,-41-15 0 6,-5-4 0-8,9 0 0 4,33 15 0-3,40 7 0 5,46 15 0 1,37 15 0 38,33 11 0-45,15-1 0 0,7 8 0 0,0 0 0 0,26 0 0 0,35 15 0 9,25 44 0 5,2 22 0-12,4 19 0 41,1 20 0-43,-6 12 0 0,0 1 0 0,-12-4 0 0,-9-21 0 0,-11-25 0 6,-18-19 0 32,-14-40 0-38,-13-9 0 0,-10-15 0 0,3 0 0 0,6-15 0 38,1-73 0-38,5-37 0 0,1-40 0 0,-9-20 0 0,-4-6 0 36,-3-4 0-34,0 23 0-1,0 31 0-1,0 42 0 2,0 27 0 3,0 30 0 45,0 20 0-50,0 14 0 0,0 8 0 0,0 0 0 0,-38 39 0 0,-13 41 0 0,-12 22 0 43,2 12 0-40,-6 16 0 0,1 9 0-1,1 2 0 0,5-3 0 1,9-15 0-3,6-24 0 6,10-26 0 37,12-17 0-43,6-31 0 0,17-10 0 0,0-15 0 0,21 0 0 0,40-30 0 46,18-18-194-46,-48 22-156 0,-2 9-344 0</inkml:trace>
    </iact:actionData>
  </iact:action>
  <iact:action type="add" startTime="46628">
    <iact:property name="dataType"/>
    <iact:actionData xml:id="d13">
      <inkml:trace xmlns:inkml="http://www.w3.org/2003/InkML" xml:id="stk13" contextRef="#ctx0" brushRef="#br0">25422 18701 475 0,'0'0'560'9,"0"0"-395"-9,0 0 31 0,0 0-57 1,0 0-27-1,251 41 14 0,-127-41-14 0,23 0-29 0,22-27-24 0,12 5-39 0,3-4-20 0,-5 2 0 0,-20 0 0 3,-29 10 0 37,-43 10 0-40,-40 4 0 0,-28 0 0 0,-19 0-54 0,-3 0-161 44,-42 0-191-44</inkml:trace>
    </iact:actionData>
  </iact:action>
</iact:actions>
</file>

<file path=ppt/ink/inkAction2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8-20T20:49:05.975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643">
    <iact:property name="dataType"/>
    <iact:actionData xml:id="d0">
      <inkml:trace xmlns:inkml="http://www.w3.org/2003/InkML" xml:id="stk0" contextRef="#ctx0" brushRef="#br0">1469 6389 73 0,'0'0'820'6,"0"0"-666"-6,0 0-78 0,0 0-20 0,0 0-27 0,0 0-16 0,7-25-5 21,-33 15 13-21,-3 5 19 0,-9 5-27 16,-4 0-2-16,-3 7 3 14,-4 41 14-13,6 8-3 15,9 5-13-16,9 7-2 23,14-6-1-23,8-4 2 0,3-6-4 9,0-8 10 15,29-2-4-23,26-9-9 0,11-9-3 12,4-4 5-13,-12-14-6 12,-2-6-1-4,-11 0-6-8,3 0-6 22,-1-26-16-19,-7-2-59-1,-32 16-95 7,-8 4-305-9</inkml:trace>
    </iact:actionData>
  </iact:action>
  <iact:action type="add" startTime="17189">
    <iact:property name="dataType"/>
    <iact:actionData xml:id="d1">
      <inkml:trace xmlns:inkml="http://www.w3.org/2003/InkML" xml:id="stk1" contextRef="#ctx0" brushRef="#br0">1848 5790 494 0,'0'0'312'1,"0"0"-198"-1,0 0-24 0,0 0-18 0,0 0-34 0,0 0-8 0,32 203 0 0,-27-119 12 0,-5 13 3 13,0 2-8-12,0-1-1 16,0-1-7-17,0-21-24 13,0-20-3-12,2-23 0 15,3-23-2-16,10-10 0 14,6 0-2-14,6-21-14 18,4-34 16-17,5 3-4 19,-1 5 4-20,-2 13 0 0,-2 27 2 9,-6 7 2 5,1 10 1-14,-6 54-1 22,4 9-3-22,-7 11 3 0,-1-6-1 8,-6-12 7 13,-2-12-8-21,-1-15-2 1,0-15 0 11,8-15-6-3,1-9-13 0,9 0-101-9,-18-24-202 15,0-9-504-15</inkml:trace>
    </iact:actionData>
  </iact:action>
  <iact:action type="add" startTime="17667">
    <iact:property name="dataType"/>
    <iact:actionData xml:id="d2">
      <inkml:trace xmlns:inkml="http://www.w3.org/2003/InkML" xml:id="stk2" contextRef="#ctx0" brushRef="#br0">2796 6493 528 0,'0'0'175'1,"0"0"-1"-1,0 0-52 0,0 0-29 1,-227 140-38-1,193-89-2 0,10 1-6 0,18-7-10 0,6-12-10 23,0-12-9-23,11-9-12 0,30-12-6 15,5 0-9-14,-3 0-6 9,-7-31 12 9,-10-16 3-19,-9-13-2 0,0-13 0 16,-14 0-20-15,4 6-11 18,-7 24 4-19,0 24 17 0,0 19 9 15,3 0 3-15,6 29 16 8,-2 29 23 0,3 5-21 6,-5-7-7-14,2-8-9 9,-4-15-2 11,1-4-5-19,4-7-25 0,-6-22-105 5,3 0-222 13</inkml:trace>
    </iact:actionData>
  </iact:action>
  <iact:action type="add" startTime="18003">
    <iact:property name="dataType"/>
    <iact:actionData xml:id="d3">
      <inkml:trace xmlns:inkml="http://www.w3.org/2003/InkML" xml:id="stk3" contextRef="#ctx0" brushRef="#br0">3001 6904 530 0,'0'0'162'6,"0"0"-6"2,0 0-37 5,29-253-34-12,-22 183-31 20,13 10-14-21,6 14-19 0,0 8-10 17,8 13-5-17,-5 6-4 11,3 13-1-10,6 6-1 17,-6 0-2-18,6 0-52 11,-8 10-105-11,-19 1-177 16,-8 1-273-16</inkml:trace>
    </iact:actionData>
  </iact:action>
  <iact:action type="add" startTime="18275">
    <iact:property name="dataType"/>
    <iact:actionData xml:id="d4">
      <inkml:trace xmlns:inkml="http://www.w3.org/2003/InkML" xml:id="stk4" contextRef="#ctx0" brushRef="#br0">3776 6455 607 0,'0'0'114'4,"0"0"-47"2,0 0 74 8,0 0-61 1,0 0 2-15,0 0-15 1,-203 126-10 14,177-82-4-13,14-2-18 11,12-9-5-13,0-5-7 16,0-8-11-16,38-18-12 12,1-2-1-12,-3 0-11 18,-4-22-9-18,-10-30 2 14,-8-10 15-14,-7-16-9 15,-7 5 2-15,0 7 0 17,0 25-8-16,0 24 11 17,0 17 3-18,0 0 5 0,0 62 5 11,0 38 1-4,0 24 15 2,0 16 0-4,0-1 7 4,0 5-4 14,-4-3-4-23,-13-8-11 0,-10-17 4 6,5-17-10 3,-7-29-3 3,-4-26-3-10,-11-25-1 12,-4-19-16-14,1-4-32 22,29-40-83-21,12-8-202-1</inkml:trace>
    </iact:actionData>
  </iact:action>
  <iact:action type="add" startTime="18818">
    <iact:property name="dataType"/>
    <iact:actionData xml:id="d5">
      <inkml:trace xmlns:inkml="http://www.w3.org/2003/InkML" xml:id="stk5" contextRef="#ctx0" brushRef="#br0">4059 6743 712 0,'0'0'221'1,"0"0"-129"-1,0 0-20 0,143-199-44 0,-143 137-20 0,0 17-8 0,0 20-5 0,-8 17-1 0,-21 8-10 5,-5 0-6 17,-2 59 22-22,3 12 21 0,8 9-5 18,3-3 8-17,10-14 7 10,12-8-3-10,0-15-11 15,3-9 1-16,50-16-4 13,5-9-14-13,5-6-10 16,-5 0-8-16,-44 0-92 15,-9 0-387-15</inkml:trace>
    </iact:actionData>
  </iact:action>
  <iact:action type="add" startTime="19649">
    <iact:property name="dataType"/>
    <iact:actionData xml:id="d6">
      <inkml:trace xmlns:inkml="http://www.w3.org/2003/InkML" xml:id="stk6" contextRef="#ctx0" brushRef="#br0">1300 8553 816 0,'0'0'159'1,"0"0"-63"-1,0 0-2 0,0 0-30 0,0 0-7 0,0 0-17 0,-181-74 41 5,130 74-8 10,3 38-24-14,5 12-10 14,16 17 3-15,12 3-12 24,15-4-10-24,0-3-6 0,5-18-9 13,46-16-5-13,10-23-2 17,13-6-5-17,-4-29-1 15,0-56-2-15,-4-25 9 17,-9-26-15-17,-10-7-3 11,-11-1-12-11,-12 16 4 17,-7 35-3-17,-13 38-6 15,-1 30 9-14,-3 25 3 13,0 0 24-14,0 66-1 14,0 36 3-13,-24 31 19 15,7 6 3-16,-3-2 4 11,1-20-16-11,3-21-3 17,6-22-9-17,5-25 0 17,5-28 0-17,0-21-16 6,15 0-72 2,26-21-76 13,-22-12-157-21,-9 0-432 0</inkml:trace>
    </iact:actionData>
  </iact:action>
  <iact:action type="add" startTime="20143">
    <iact:property name="dataType"/>
    <iact:actionData xml:id="d7">
      <inkml:trace xmlns:inkml="http://www.w3.org/2003/InkML" xml:id="stk7" contextRef="#ctx0" brushRef="#br0">1745 8737 689 0,'0'0'222'13,"0"0"-106"-13,0 0-21 0,0 0-42 0,202-18-39 0,-177-23-10 1,-11-6-4 2,-9-1-5-1,-5 4-4 0,0 3-1 5,-22 12-23 12,-14 13-25-19,-5 16-23 2,0 0 10 9,5 45 71-10,11 17 1 18,6 12 50-19,14-4 19 13,5-8-4-12,0-7-7 19,5-14 9-20,26-4-9 0,15-19-37 8,0-14-22 14,10-4-19-21,-8 0-17 0,-4-37-76 7,-32 12-126-2,-9 2-346 1</inkml:trace>
    </iact:actionData>
  </iact:action>
  <iact:action type="add" startTime="20458">
    <iact:property name="dataType"/>
    <iact:actionData xml:id="d8">
      <inkml:trace xmlns:inkml="http://www.w3.org/2003/InkML" xml:id="stk8" contextRef="#ctx0" brushRef="#br0">2226 8821 515 0,'0'0'266'1,"0"0"-162"9,0 0-15-4,0 0-34 2,0 0-26 7,144-209-11-15,-119 187-2 15,-3 15 3-13,-3 7-9 18,0 0 21-20,-9 22 13 0,9 22-14 10,-9 0-29 9,6 0 3-18,-4-11 2 1,-6-6-6 10,5-6-67-11,-11-21-127 14,3 0-217-15</inkml:trace>
    </iact:actionData>
  </iact:action>
  <iact:action type="add" startTime="20738">
    <iact:property name="dataType"/>
    <iact:actionData xml:id="d9">
      <inkml:trace xmlns:inkml="http://www.w3.org/2003/InkML" xml:id="stk9" contextRef="#ctx0" brushRef="#br0">2943 8498 318 0,'0'0'313'13,"0"0"-217"-13,0 0-6 15,0 0-40-15,0 0-24 15,0 0 2-15,-61 81 5 18,61-41-9-18,0 6 5 12,0-7 5-12,0 3 0 17,0-7-10-17,0-4-3 21,0-2 1-21,0-8-5 0,0 1-12 9,-12-7-5 11,-28-1-1-20,-4-10-2 0,3-4-5 17,9 0-33-17,23 0-190 14,6 0-567-14</inkml:trace>
    </iact:actionData>
  </iact:action>
  <iact:action type="add" startTime="21112">
    <iact:property name="dataType"/>
    <iact:actionData xml:id="d10">
      <inkml:trace xmlns:inkml="http://www.w3.org/2003/InkML" xml:id="stk10" contextRef="#ctx0" brushRef="#br0">3243 8711 630 0,'0'0'272'0,"0"0"-155"1,0 0-27 12,0 0-63-12,0 0-22 15,72 188-5-16,-60-188-24 14,-9 0-173-14,-3-4-526 14</inkml:trace>
    </iact:actionData>
  </iact:action>
  <iact:action type="add" startTime="21270">
    <iact:property name="dataType"/>
    <iact:actionData xml:id="d11">
      <inkml:trace xmlns:inkml="http://www.w3.org/2003/InkML" xml:id="stk11" contextRef="#ctx0" brushRef="#br0">3334 8190 566 0,'0'0'193'1,"0"0"-193"-1,0 0-30 15,0 0-65-14,0 0-270 7</inkml:trace>
    </iact:actionData>
  </iact:action>
  <iact:action type="add" startTime="21528">
    <iact:property name="dataType"/>
    <iact:actionData xml:id="d12">
      <inkml:trace xmlns:inkml="http://www.w3.org/2003/InkML" xml:id="stk12" contextRef="#ctx0" brushRef="#br0">3709 7854 518 0,'0'0'232'6,"0"0"-89"-1,7 239-26 4,-7-118-22-4,0 8 1 12,0-7-33-17,0-15-16 8,0-8-19 7,-3-22-10-15,-4-11-11 24,3-18-7-24,-1-18-6 0,5-30-21 12,0 0-82-12,0-47-80 15,0 1-328-15</inkml:trace>
    </iact:actionData>
  </iact:action>
  <iact:action type="add" startTime="21802">
    <iact:property name="dataType"/>
    <iact:actionData xml:id="d13">
      <inkml:trace xmlns:inkml="http://www.w3.org/2003/InkML" xml:id="stk13" contextRef="#ctx0" brushRef="#br0">3875 8399 365 0,'0'0'433'1,"0"0"-304"12,0 0 3-13,0 0-19 14,0 0-48-14,-234-45-25 19,195 45-23-19,10 0-17 11,10 0 0-11,12 0-5 17,7 0-63-17,0-3-141 13,0-1-256-13</inkml:trace>
    </iact:actionData>
  </iact:action>
  <iact:action type="add" startTime="22152">
    <iact:property name="dataType"/>
    <iact:actionData xml:id="d14">
      <inkml:trace xmlns:inkml="http://www.w3.org/2003/InkML" xml:id="stk14" contextRef="#ctx0" brushRef="#br0">4381 8436 616 0,'0'0'282'1,"0"0"-161"8,0 0-29 2,0 0-27-2,-76 253-1-7,28-149-7 6,0 2-14 2,4-7 7 8,3-14-23-17,12-19-17 0,7-26-8 14,8-10-1-14,5-15 0 11,4-8 0-11,5-7 1 15,0 0-1-16,0 0-1 15,0 0 0-15,0 0-5 15,0-19 5-15,28-9 7 16,1-17 5-14,-7-6-12 17,-3-8 0-19,-7-19 0 0,-12-9-2 7,0-21-2 16,0-2 0-22,-6 4 2-1,-14 17-2 9,-7 15-4 2,1 24-12-2,0 8-22-9,1 18-38 8,18 24-64 18,4 0-134-23</inkml:trace>
    </iact:actionData>
  </iact:action>
  <iact:action type="add" startTime="23087">
    <iact:property name="dataType"/>
    <iact:actionData xml:id="d15">
      <inkml:trace xmlns:inkml="http://www.w3.org/2003/InkML" xml:id="stk15" contextRef="#ctx0" brushRef="#br0">2882 9521 722 0,'0'0'299'5,"0"0"-195"-5,0 0-37 0,0 0-28 0,0 0-28 0,0 0 13 0,10 239-3 21,-10-165-2-20,0 7 29-1,0 3-14 17,3 8 26-17,16-4-31 12,0-3 13-12,-4-12-32 16,-5-21 5-16,2-18-6 13,-1-21-5-13,-5-1 0 18,-2-12-1-18,-1 0 0 11,-3 0 4-11,0 0 5 18,0 0-9-18,0 0-2 15,0 0-2-15,0 0-1 14,0 0-2-13,0 0-6 15,-10 0 0-15,-22 0 10 20,-11-25 0-21,12-2 1 0,0 6-1 7,8-1-4 16,7 6 0-23,4 9-5 0,5 4 4 13,7 3 5-13,0 0 1 19,0 0 1-19,0 0 5 11,0 0 0-11,26 0 3 17,18 8 6-17,6 20 6 14,3 2 4-14,-14 3 14 15,-3-8 3-15,-4-7-14 14,-15-6 12-14,-5-12-16 15,-1 0 7-14,7 0-12 16,-2-12-19-17,2-34 1 13,-4-14 3-13,-5 1-4 17,-6 9 4-17,0 12-4 21,1 5-1-21,3 7-2 0,0 5-3 14,8-2-14-14,5 1-104 16,-6 14-99-16,0 8-157 15</inkml:trace>
    </iact:actionData>
  </iact:action>
  <iact:action type="add" startTime="25464">
    <iact:property name="dataType"/>
    <iact:actionData xml:id="d16">
      <inkml:trace xmlns:inkml="http://www.w3.org/2003/InkML" xml:id="stk16" contextRef="#ctx0" brushRef="#br1">11562 12346 552 0,'0'0'167'4,"0"0"22"-4,0 0-25 0,0 0-43 0,0 0-20 0,0 0-43 0,0 78 0 15,0-30 3-15,0 6-18 16,0 13-10-16,0 0-6 21,0-1-10-21,0-12-11 0,0-8 3 16,0-18-4-15,0-13-1 14,0-8 2-15,0-3-1 9,0-4 4 13,8 0-9-22,16 0 1 0,12 0 14 13,0-7-2-13,0-1 3 17,4 2 13-17,8-3 9 14,-3 6-2-13,9-4-12 16,-3 3-10-15,2 0 0 11,2-2-3-13,-1 6 7 6,6-9-2-1,-2 6 5 4,-3-4-4-3,3 2-3 9,-2 5 1-15,4 0 1 20,1-3-3-20,2-1-4 0,7-3-6 17,0-1 0-17,-3 6-1 14,3-2 1-14,-9 4-3 18,-1 0 4-18,-5 0 11 12,-4 0 0-12,0 0-2 16,5 14-9-16,-5 0-4 16,1-5 0-16,2-3 0 14,-1-2 0-14,5 3 0 16,-2 5 0-16,-3-2 0 15,7 5 0-15,-7-4 0 15,2 5 0-14,-4-6 0 7,0-3 0-1,-3-3 0 15,0 0 0-22,-4 4 0 0,4-8 0 7,-7 2 0 9,3-2 0-16,0 5 0 16,-4-2 0-16,4 1 0 19,-3-1 0-18,0 1 0 0,-5 0 0 9,5-4 0-5,0 0 0 4,3 0 0-3,-1 0 0 10,1 0 0-15,-6 0 0 19,-3 0 0-19,6 0 0-1,0 0 0 10,7 0 0 8,0-4 0-17,0 0 0 0,-1 1 0 7,-2-4 0 7,-3 0 0-15,4 3 0 22,-10 0 0-21,2 4 0 0,-6-4 0 11,1 4 0-11,1 0 0 7,2 0 0 8,5 0 0-14,0-4 0 11,-6 1 0-13,-4-1 0 10,-5 4 0-6,-8 0 0 15,-7 0 0-19,1-4 0 0,-6 4 0 16,-2 0 0-16,3 0 0 15,-7 0 0-15,3 0 0 16,-3 0 0-15,0 0 0 7,0 0 0-2,0 0 0 16,0-4 0-22,0-17 0 0,0-20 0 15,0-22 0-14,0-18 0 8,0-3 0 11,0 0 0-20,0 6 0 0,0 12 0 16,0 30 0-16,0 14 0 15,0 17-64-14,0 5-93 14,0 0-82-15,7 19-162 15</inkml:trace>
    </iact:actionData>
  </iact:action>
  <iact:action type="add" startTime="35504">
    <iact:property name="dataType"/>
    <iact:actionData xml:id="d17">
      <inkml:trace xmlns:inkml="http://www.w3.org/2003/InkML" xml:id="stk17" contextRef="#ctx0" brushRef="#br1">21398 8719 578 0,'0'0'198'3,"0"0"-57"-3,0 0 6 0,0 0-41 0,0 0-5 0,0 0-6 7,60 12 4 13,25-32-14-19,16-17-40 0,24-6 13 10,23-5-11-11,9 4-15 17,9-1 4-17,-14 12-3 14,-25 10-5-13,-31 17-8 15,-33 6 15-16,-27 0-10 16,-17 0 3-14,-16 0-15 4,-3-4-5-1,0 4-8 11,-65-10-8-16,-49-13-1 19,-55-10 9-16,-37-15 5-1,-23 0-3 4,-3-7 0 6,19 7 1-6,33 9-3 5,37 0 0-11,39 14-1 9,34 8-4 7,34 5 1-14,23 8 1 11,13 4-3-13,20 0 3 7,52 0 3 1,34 40 5 5,15 38 2-13,14 24-5 10,4 21 3 2,-5 5 5-12,-13-3 0 8,-14-11 3 7,-15-18-4-14,-18-22 5 14,-23-20-1-15,-19-21-1 16,-13-14-6-16,-14-15 1 4,0-4-4 6,-5 0-3-5,0-8 0 10,0-61-6-15,0-42-7 11,-7-36 13 10,-22-18 1-21,-3-15-1 0,-2-4 0 10,3-1 0 1,-1 23 0-11,3 30 0 6,-2 28-2 12,7 42 2-18,-1 25-4 14,-1 16 4-14,-8 21-3 16,-5 0 2-16,-9 19 1 23,-8 53 2-23,-2 24 0 0,1 17 5 12,-3 21 3-3,11 1-3-9,-2 12-7 16,-2-3 0-16,5-8 0 16,9-15 0-16,3-14 0 15,16-26 0-15,4-24 0 15,9-22 0-13,7-20 0 4,0-11 0 4,0-4 0-10,14 0 0 18,20 0 0-18,4 0 0 14,-6 0 0-14,-8 0-30 9,5 0-125 1,-22 0-112-6,-7 0-201 4</inkml:trace>
    </iact:actionData>
  </iact:action>
</iact:actions>
</file>

<file path=ppt/ink/inkAction2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8-23T20:23:48.6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851">
    <iact:property name="dataType"/>
    <iact:actionData xml:id="d0">
      <inkml:trace xmlns:inkml="http://www.w3.org/2003/InkML" xml:id="stk0" contextRef="#ctx0" brushRef="#br0">5240 3446 133 0,'0'0'0'10,"0"0"53"-10,0 0-53 0,0 0 24 0,0 0-24 0,0 0 6 0,0 0-6 0,0 0 4 1,0 0-4-1,0 0 2 0,0 0-2 0,0 0 4 7,0 0-4-7,0 0 9 15,0 0-9-13,0 0 3 0,0 0-3 3,80-44 19-3,-80 44-19 2,10 0 66-2,-10 0-66-1,9 0 90 30,-9 0-90-26,7 0 55 1,-7 0-55 0,3 0 36-2,-3 0-36 0,3 0 38 0,-3 0-38 0,0 0 48-3,0 0-48 1,0 0 52 1,0 0-52-3,5 0 59 0,-5 0-59 0,0 0 57 0,0 0-57 0,0 0 41 0,0 0-41 0,0 0 53 0,0 0-53 0,0-4 49 24,0 4-49-23,0-10 19-1,0 10-19 1,0-12 10 2,0 12-10 1,-11-4 27 0,11 4-27-1,-45-3 28-1,45 3-28 2,-61 0 47-2,61 0-47 0,-75 0 43-1,75 0-43-1,-84 15 31 7,84-15-31-7,-85 47 10 34,85-47-10-34,-84 66 19 7,84-66-19-7,-73 81 14 0,73-81-14 0,-60 96 32 0,60-96-32 0,-38 100 28 0,38-100-28 0,-20 99 44 17,20-99-44-14,-5 91 41-2,5-91-41 2,0 89 33 1,0-89-33 1,15 81 37 0,-15-81-37 0,74 70 35 25,-74-70-35-22,104 59 14 0,-104-59-14-1,121 48 3-1,-121-48-3 0,124 27 0-1,-124-27 0 0,118 9 2 5,-118-9-2-5,99 0 9 0,-99 0-9 1,89-3 3 26,-89 3-3-28,73-63 0-1,-73 63 0 1,53-84-1-2,-53 84 1 1,43-103-3 0,-43 103 3 1,19-115-4-2,-19 115 4 1,3-114-17-1,-3 114 17 1,0-99-46-2,0 99 46 0,0-77-34 1,0 77 34 0,-7-48-57 0,7 48 57 0,-22-15-94-1,22 15 94 0,-15 0-144-1,15 0 144 9,-14 0-404-8,14 0 404 2</inkml:trace>
    </iact:actionData>
  </iact:action>
  <iact:action type="add" startTime="8618">
    <iact:property name="dataType"/>
    <iact:actionData xml:id="d1">
      <inkml:trace xmlns:inkml="http://www.w3.org/2003/InkML" xml:id="stk1" contextRef="#ctx0" brushRef="#br0">23816 3443 342 0,'0'0'0'13,"0"0"82"-10,0 0-82 2,0 0 126-5,0 0-126 1,0 0 125-1,0 0-125 1,0 0 104-1,0 0-104 0,0 0 85 0,0 0-85 1,0 0 73-1,0 0-73 0,0 0 90 0,0 0-90 0,-196-119 65 1,196 119-65 0,-63 0 52 2,63 0-52 0,-77 0 45 1,77 0-45-3,-82 0 31 1,82 0-31-1,-80 0 14-1,80 0-14 0,-89 0 11 0,89 0-11 0,-80 31 11 0,80-31-11 0,-73 47 15 1,73-47-15-1,-60 67 15 12,60-67-15-11,-44 84 24 19,44-84-24-19,-33 99 35 0,33-99-35 0,-12 111 56 1,12-111-56-2,0 110 54 0,0-110-54 0,0 104 39 7,0-104-39-7,16 91 22 6,-16-91-22 7,54 84 21-11,-54-84-21 0,80 66 14-2,-80-66-14 0,98 48 10 7,-98-48-10-6,102 24 4 9,-102-24-4-9,106 0 2 10,-106 0-2-8,101 0 0-2,-101 0 0 2,95-52-1 22,-95 52 1-21,92-86-2-1,-92 86 2-1,89-114-2 1,-89 114 2-1,77-132-3 0,-77 132 3 0,63-143-2-1,-63 143 2 0,48-137-1-1,-48 137 1 1,29-121-1 0,-29 121 1-1,10-96-2 4,-10 96 2-4,0-73-3 15,0 73 3-15,0-55-34 0,0 55 34 0,-26-44-71 16,26 44 71-14,-59-33-95-1,59 33 95 1,-69-19-111 8,69 19 111-6,-34 0-214-4,34 0 214 0,-29 0-450 8,29 0 450-6</inkml:trace>
    </iact:actionData>
  </iact:action>
  <iact:action type="add" startTime="10499">
    <iact:property name="dataType"/>
    <iact:actionData xml:id="d2">
      <inkml:trace xmlns:inkml="http://www.w3.org/2003/InkML" xml:id="stk2" contextRef="#ctx0" brushRef="#br0">23002 3144 229 0,'0'0'0'39,"0"0"292"-36,0 0-292 1,0 0 55-3,0 0-55 1,0 0 21-1,0 0-21 0,0 0 113-1,0 0-113 0,0 0 75 0,0 0-75 0,0 0 73 0,0 0-73 0,-206-224 57 0,206 224-57 0,-63-39 67 0,63 39-67 0,-62-42 63 0,62 42-63 0,-70-33 51 1,70 33-51-1,-75-30 73 0,75 30-73 0,-76-25 31 0,76 25-31 0,-84-22 57 0,84 22-57 1,-91-15 37-1,91 15-37 0,-93-14 46 0,93 14-46 0,-99-19 34 35,99 19-34-32,-101-14 34 54,101 14-34-57,-102-15 19 4,102 15-19-1,-103-16 15-1,103 16-15 0,-112-10 12 0,112 10-12 0,-104-11 13 1,104 11-13 1,-110-7 7 2,110 7-7-2,-100-12 14-1,100 12-14 0,-101-3 8 1,101 3-8-1,-87-5 12 0,87 5-12-1,-85 0 4 0,85 0-4 1,-81 0 5-1,81 0-5-1,-73 0 3 1,73 0-3-1,-78 0 5 1,78 0-5-1,-74 8 7 0,74-8-7 0,-83 30 16 1,83-30-16 0,-89 33 30-1,89-33-30 1,-89 29 12-2,89-29-12 1,-95 33 13 0,95-33-13-1,-96 34 8 1,96-34-8 0,-97 33 6 0,97-33-6-1,-87 33 3 1,87-33-3 0,-87 36 1 0,87-36-1-1,-70 38 2 1,70-38-2-1,-68 36 4 7,68-36-4-7,-65 37 10 12,65-37-10-11,-60 33 11 0,60-33-11-1,-61 29 12 16,61-29-12-16,-60 22 5 0,60-22-5 0,-53 15 3 16,53-15-3-14,-46 8 1-2,46-8-1 0,-29 3 1 17,29-3-1-16,-29 3 0 0,29-3 0-1,-19 9 0 0,19-9 0 0,-12 4 0 9,12-4 0-8,-14 6 1 21,14-6-1-20,-15 9 2-1,15-9-2 0,-14 10 0 0,14-10 0-1,-22 10 0 0,22-10 0 0,-20 15 0 19,20-15 0-19,-14 8 3 1,14-8-3 0,-13 8 0 0,13-8 0-1,-9 0 1 25,9 0-1-22,0 0-1-1,0 0 1 0,-3 0 0 1,3 0 0-1,-4 0 0 1,4 0 0 0,0 0 1 0,0 0-1 0,0 0 2 10,0 0-2-10,0 0 0-1,0 0 0 0,0 0 0 1,0 0 0 0,0 0 1 0,0 0-1-1,-3 0 0 26,3 0 0-26,0 0-1 2,0 0 1-1,0 0-2 1,0 0 2 0,-4 0-1-3,4 0 1 3,0 0-6-1,0 0 6 1,0 0-2 0,0 0 2-2,0 0-1 0,0 0 1 0,0 0 0-1,0 0 0 13,0 0-9-12,0 0 9 1,0 0-15-2,0 0 15 2,0 0-19-1,0 0 19 0,11-8-13 0,-11 8 13 0,32-29-3 2,-32 29 3 0,38-29-1 1,-38 29 1-2,44-37 1 1,-44 37-1 1,44-34 0-3,-44 34 0 1,41-37 0 21,-41 37 0-17,39-39-2-2,-39 39 2 2,35-31-1-2,-35 31 1-1,17-21-1 1,-17 21 1-2,15-12 0 0,-15 12 0 1,3-2 0 2,-3 2 0 0,4 0 0 0,-4 0 0-1,3 0 2 0,-3 0-2 2,0 0 0 0,0 0 0 2,0 0-4-1,0 0 4-1,0 14-17-1,0-14 17-1,-39 43-7 1,39-43 7-4,-63 57 0 17,63-57 0-13,-73 53 8-3,73-53-8 0,-81 52 2-1,81-52-2-1,-78 44 1 1,78-44-1 1,-70 33-1 1,70-33 1-1,-56 27 0 22,56-27 0-22,-36 18 0 0,36-18 0-1,-21 6 5 0,21-6-5-1,-8 5 2 1,8-5-2 2,0 0 0-2,0 0 0 0,0 0 14-1,0 0-14 0,3 0 24 1,-3 0-24-1,67 0 41 0,-67 0-41 0,85 0 60 0,-85 0-60 0,101 0 22 0,-101 0-22-1,85 0 3 1,-85 0-3-1,75 0 17 1,-75 0-17 0,58 0 29 0,-58 0-29-1,44 0 16 1,-44 0-16-1,36 0 22 0,-36 0-22 1,28 0 0-1,-28 0 0 1,18 0 0 0,-18 0 0-1,7 0-38 0,-7 0 38 1,0 0-131-1,0 0 131 1,0 0-235 3,0 0 235-4,-12 0-460 1,12 0 460 0</inkml:trace>
    </iact:actionData>
  </iact:action>
  <iact:action type="add" startTime="11842">
    <iact:property name="dataType"/>
    <iact:actionData xml:id="d3">
      <inkml:trace xmlns:inkml="http://www.w3.org/2003/InkML" xml:id="stk3" contextRef="#ctx0" brushRef="#br0">18337 2791 599 0,'0'0'0'8,"0"0"155"-6,0 0-155 1,0 0 152-2,0 0-152-1,0 0 158 0,0 0-158 0,-223-95 96 0,223 95-96 0,-86-27 67 0,86 27-67 0,-88-25 60 0,88 25-60 0,-96-23 43 0,96 23-43 0,-95-25 62 0,95 25-62 0,-104-14 64 0,104 14-64 0,-110-8 60 0,110 8-60 0,-114-4 58 0,114 4-58 0,-121 0 46 0,121 0-46 0,-125 0 41 0,125 0-41 0,-124 0 38 0,124 0-38 0,-126 0 15 8,126 0-15-8,-125 0 11 12,125 0-11-12,-128 0 12 3,128 0-12-3,-130 0 12 15,130 0-12-15,-126 0 6 2,126 0-6-1,-123 0 11 1,123 0-11-1,-118 16 9 8,118-16-9-6,-107 15 2 8,107-15-2-10,-99 18 6 1,99-18-6-1,-92 15 1 1,92-15-1 8,-89 18 4-9,89-18-4-1,-83 22 1 14,83-22-1-13,-93 22 4 0,93-22-4 1,-95 25 3 0,95-25-3-2,-92 27 4 6,92-27-4-6,-86 25 2 12,86-25-2-10,-76 27 2 8,76-27-2-10,-70 24 3 0,70-24-3 0,-67 26 7 8,67-26-7-8,-61 22 6 21,61-22-6-18,-55 18 8-1,55-18-8 0,-46 15 6 0,46-15-6 0,-32 11 3-1,32-11-3 2,-23 7 1 0,23-7-1 0,-18 8 0 5,18-8 0-6,-11 4 1 1,11-4-1-1,-18 12 1 10,18-12-1-11,-29 15-1 0,29-15 1 1,-45 24 1-1,45-24-1 0,-54 33 0 4,54-33 0-5,-57 38 1 14,57-38-1-13,-54 33 1-1,54-33-1 0,-48 25 0 18,48-25 0-16,-38 18 1 0,38-18-1-1,-25 9 0 0,25-9 0-1,-10 2 0 7,10-2 0-6,-4 0 0 20,4 0 0-20,0 0-1-1,0 0 1 0,0 0 0 0,0 0 0 0,0 0 0 7,0 0 0-7,0 0-1 20,0 0 1-20,0 0 0 0,0 0 0 0,0 0 0 0,0 0 0 0,0 0-1 12,0 0 1-12,0 0-1 18,0 0 1-15,0 0-15 0,0 0 15-1,0 0-9 0,0 0 9 0,0 0-7 0,0 0 7 13,0 0-6-14,0 0 6 1,0 0-3 1,0 0 3 0,0 0-4-1,0 0 4 2,0 0 0-2,0 0 0 2,0 0 0 19,0 0 0-20,0 0 0-1,0 0 0 1,0 0 0-1,0 0 0-1,0 0 0-1,0 0 0 0,4-29-3 1,-4 29 3 4,29-52-19-4,-29 52 19-1,32-59-7 1,-32 59 7 0,26-51-7 3,-26 51 7-4,27-39 0 9,-27 39 0-9,17-33 0 23,-17 33 0-22,12-16 0 0,-12 16 0-1,3-8 1 0,-3 8-1 0,0-3 0 8,0 3 0-8,4 0 1 12,-4 0-1-10,0 0 0 9,0 0 0-11,0 0 2 0,0 0-2 0,0 7 2 11,0-7-2-9,-41 37 1-1,41-37-1 0,-51 49 0 0,51-49 0 7,-55 48 2-7,55-48-2-1,-60 57 0 15,60-57 0-13,-54 52 0-2,54-52 0 0,-45 48 2 9,45-48-2-9,-36 43 0 18,36-43 0-18,-25 30 2 2,25-30-2-1,-16 16 1-1,16-16-1 1,-6 7 2 16,6-7-2-16,0 0 1 0,0 0-1 1,0 0 2 0,0 0-2 10,0 0 4-11,0 0-4 2,36 0 12-3,-36 0-12 0,54 0 13 13,-54 0-13-13,63 0 3 0,-63 0-3 0,51-7 1 8,-51 7-1-8,60-13 14 16,-60 13-14-15,48-6 24 0,-48 6-24 1,48-7 26-1,-48 7-26-1,44-5 19 16,-44 5-19-16,36-2 18 0,-36 2-18 0,31 0 11 12,-31 0-11-10,25 0 1-1,-25 0-1-1,17-4 2 11,-17 4-2-10,12 0 0 1,-12 0 0 16,9-4-2-16,-9 4 2-1,13-8-28 1,-13 8 28-1,11-7-75 2,-11 7 75-2,15-10-130 1,-15 10 130-1,15-5-214 7,-15 5 214-8,4 0-318 13,-4 0 318-13,7 0-857 0,-7 0 857 1</inkml:trace>
    </iact:actionData>
  </iact:action>
  <iact:action type="add" startTime="15745">
    <iact:property name="dataType"/>
    <iact:actionData xml:id="d4">
      <inkml:trace xmlns:inkml="http://www.w3.org/2003/InkML" xml:id="stk4" contextRef="#ctx0" brushRef="#br0">16303 7670 421 0,'0'0'0'53,"0"0"145"-53,0 0-145 1,0 0 53 0,0 0-53 2,0 0 51-3,0 0-51 0,-220 126 37 0,220-126-37 0,-92 35 20 0,92-35-20 0,-104 38 14 0,104-38-14 0,-106 43 21 1,106-43-21-1,-117 45 23 0,117-45-23 0,-122 48 27 0,122-48-27 0,-129 55 31 1,129-55-31-1,-132 55 33 0,132-55-33 0,-126 48 34 0,126-48-34 0,-118 44 24 0,118-44-24 0,-109 37 18 0,109-37-18 0,-95 27 5 0,95-27-5 0,-82 20 5 0,82-20-5 1,-67 15 0-1,67-15 0 0,-48 12 0 0,48-12 0 0,-30 3-1 0,30-3 1 0,-12 0-2 0,12 0 2 0,-5 0-8 4,5 0 8 3,0 0 0-7,0 0 0 0,0 0 0 10,0 0 0-8,0 0 2 13,0 0-2-13,27-17 3 2,-27 17-3-1,51-42 2-3,-51 42-2 2,58-43 3 8,-58 43-3-8,65-48 1 1,-65 48-1-2,75-47 1 0,-75 47-1 0,67-42 2 19,-67 42-2-20,58-37 4 0,-58 37-4 0,41-22 12 0,-41 22-12 0,22-13 17 18,-22 13-17-16,12-9 9 1,-12 9-9 0,0 0 11-3,0 0-11 0,0 0 9 30,0 0-9-30,0 0 0 0,0 0 0 0,-5 0-2 0,5 0 2 0,-36 0 0 0,36 0 0 0,-41 9 6 36,41-9-6-33,-36 13 1 1,36-13-1-1,-38 20 6-1,38-20-6 2,-27 21 1-2,27-21-1 0,-24 27 0 4,24-27 0-1,-25 27 3-2,25-27-3-1,-26 41 14 1,26-41-14-2,-26 40 22 1,26-40-22 2,-30 41 19-4,30-41-19 0,-26 33 8 1,26-33-8-1,-22 31 3 1,22-31-3 3,-14 14 3 12,14-14-3-16,-5 15 4 0,5-15-4 2,0 4 29 2,0-4-29-1,0 2 39-2,0-2-39-1,5 4 39 19,-5-4-39-15,45 4 36-3,-45-4-36 0,54 7 29 2,-54-7-29 0,55 8 1-2,-55-8-1 3,51 0 0 129,-51 0 0-133,44 4 0 7,-44-4 0-1,41 0-1 3,-41 0 1-6,45 0-3 1,-45 0 3-1,41 0-32-1,-41 0 32 2,37 0-63-2,-37 0 63 6,39-23-94-2,-39 23 94 0,4-18-195 2,-4 18 195-3,0-11-377 1,0 11 377 0</inkml:trace>
    </iact:actionData>
  </iact:action>
  <iact:action type="add" startTime="16626">
    <iact:property name="dataType"/>
    <iact:actionData xml:id="d5">
      <inkml:trace xmlns:inkml="http://www.w3.org/2003/InkML" xml:id="stk5" contextRef="#ctx0" brushRef="#br0">15148 7464 416 0,'0'0'0'29,"0"0"180"-28,0 0-180 3,0 0 147 3,0 0-147-2,0 0 103-1,0 0-103 0,0 0 83 1,0 0-83 1,229 185 67-3,-229-185-67 0,73 35 34-1,-73-35-34 0,77 41 44 1,-77-41-44-2,85 45 45 1,-85-45-45 1,87 55 32 2,-87-55-32-2,99 54 49 0,-99-54-49-1,108 64 16 5,-108-64-16-2,106 58 17-1,-106-58-17 3,99 57 11-1,-99-57-11 1,100 53 11 0,-100-53-11-2,89 46 5-2,-89-46-5 1,80 39 17 0,-80-39-17-1,72 42 12 2,-72-42-12-1,65 33 13-1,-65-33-13-1,47 33 7 10,-47-33-7-12,41 25 3 3,-41-25-3-1,31 22 7-1,-31-22-7 0,27 19 1 1,-27-19-1-1,19 10 0 0,-19-10 0 0,12 11 1 1,-12-11-1 0,10 8 0-2,-10-8 0 2,4 4 0-1,-4-4 0 2,3 2 0-1,-3-2 0 1,0 0 2-1,0 0-2 1,0 0 0-1,0 0 0 2,0 0 0 0,0 0 0-1,0 5-1 0,0-5 1-1,0 0 0 0,0 0 0 0,0 0-5 1,0 0 5-1,-22 3-6-1,22-3 6 3,-55 0 0-1,55 0 0 1,-76 0 2-1,76 0-2-1,-86 0 0 1,86 0 0 0,-92 0 1 0,92 0-1 0,-102 0-1-1,102 0 1 0,-103 0 1 0,103 0-1 0,-104 0-1 0,104 0 1 1,-95-10 1-1,95 10-1 0,-77-4-1 1,77 4 1-2,-55 0 0 2,55 0 0-1,-34 0 0 0,34 0 0 0,-18 0-2 0,18 0 2 0,-4-4 0 0,4 4 0 1,0-4 0 0,0 4 0 2,0 0 1-1,0 0-1 0,0 0 4-1,0 0-4 0,38 0 2-1,-38 0-2 1,73 0 4 0,-73 0-4 0,92 0 15 2,-92 0-15-2,99 4 2-1,-99-4-2 1,111 18 3 2,-111-18-3-1,106 15 0 1,-106-15 0-1,107 10 3-2,-107-10-3 1,99 15 8 1,-99-15-8-1,89 12 10-1,-89-12-10 1,77 11 7-1,-77-11-7 0,66 8 9 1,-66-8-9-2,55 7 13 1,-55-7-13 0,41 0 7 1,-41 0-7 0,25 0 8 0,-25 0-8-1,19 0 6 0,-19 0-6 1,7 0 1-1,-7 0-1 1,0 3 2 1,0-3-2-1,0 0-2 0,0 0 2 2,0 0 0-1,0 0 0-2,0 0-4 1,0 0 4-1,0 0-4 2,0 0 4 1,0 0-5 0,0 0 5-2,-32-36-3 23,32 36 3-21,-41-40 0-2,41 40 0 1,-45-52 4 0,45 52-4-2,-41-48 3 0,41 48-3 1,-35-56 2 0,35 56-2 0,-35-48 0 0,35 48 0-2,-18-40-1 1,18 40 1 22,-17-29-1-19,17 29 1-2,-9-19-1 1,9 19 1 0,-7-11-6-1,7 11 6 0,0-6-33 0,0 6 33 1,0-9-74-1,0 9 74 1,0 0-156-2,0 0 156 1,0 0-323 3,0 0 323-3</inkml:trace>
    </iact:actionData>
  </iact:action>
  <iact:action type="add" startTime="19896">
    <iact:property name="dataType"/>
    <iact:actionData xml:id="d6">
      <inkml:trace xmlns:inkml="http://www.w3.org/2003/InkML" xml:id="stk6" contextRef="#ctx0" brushRef="#br0">8285 11122 516 0,'0'0'0'30,"0"0"232"-28,0 0-232 1,0 0 131-2,0 0-131 2,0 0 123-2,0 0-123 1,0 0 52 0,0 0-52 0,0 0 13-1,0 0-13 1,0 0 11-1,0 0-11 1,-47-56 80-1,47 56-80 0,-75-10 61-1,75 10-61 0,-96 0 52 0,96 0-52 1,-113 0 35 0,113 0-35 0,-133 18 47 1,133-18-47-2,-158 73 56 0,158-73-56 0,-159 89 42 0,159-89-42 0,-150 106 29 0,150-106-29 0,-125 117 21 0,125-117-21 0,-95 119 20 0,95-119-20 0,-67 118 16 0,67-118-16 0,-32 117 29 0,32-117-29 0,0 112 31 0,0-112-31 0,17 105 24 0,-17-105-24 0,118 108 19 0,-118-108-19 0,180 95 0 7,-180-95 0-7,229 80 1 10,-229-80-1-10,258 48 0 13,-258-48 0-12,261 15 0-1,-261-15 0 0,235 0 2 14,-235 0-2-14,198-25 0 0,-198 25 0 0,150-81 0 18,-150 81 0-18,101-108-3 0,-101 108 3 0,55-138-3 13,-55 138 3-11,18-167-4-1,-18 167 4-1,0-180-4 5,0 180 4-5,-24-173-1 7,24 173 1-6,-68-147-4 13,68 147 4-14,-82-114-17 0,82 114 17 0,-83-85-35 15,83 85 35-14,-82-55-66-1,82 55 66 0,-82-33-120 5,82 33 120-5,-68-19-116 11,68 19 116-10,-24 0-235 14,24 0 235-13,-14 0-572 2,14 0 572-1</inkml:trace>
    </iact:actionData>
  </iact:action>
  <iact:action type="add" startTime="25846">
    <iact:property name="dataType"/>
    <iact:actionData xml:id="d7">
      <inkml:trace xmlns:inkml="http://www.w3.org/2003/InkML" xml:id="stk7" contextRef="#ctx0" brushRef="#br0">4985 18218 964 0,'0'0'0'38,"0"0"171"-36,0 0-171-1,0 0 124 0,0 0-124-1,0 0 90 0,0 0-90 0,0 0 74 0,0 0-74 0,0 0 49 0,0 0-49 0,255-7 70 0,-255 7-70 1,146-10 60-1,-146 10-60 0,163-8 71 0,-163 8-71 0,162 0 72 0,-162 0-72 0,146 0 69 0,-146 0-69 0,132 0 66 0,-132 0-66 0,109 0 48 0,-109 0-48 0,92 8 44 0,-92-8-44 0,68 7 33 0,-68-7-33 0,36 3 26 0,-36-3-26 0,16 7 16 0,-16-7-16 0,0 0 0 0,0 0 0 0,-21 23 0 0,21-23 0 0,-109 26 0 0,109-26 0 0,-174 33 0 0,174-33 0 0,-231 40 0 0,231-40 0 0,-242 26 0 0,242-26 0 0,-239 22 0 0,239-22 0 0,-213 11 0 0,213-11 0 0,-169 7 0 0,169-7 0 0,-118 0 0 0,118 0 0 0,-73 0 0 0,73 0 0 0,-38 0 0 0,38 0 0 0,0 0 0 0,0 0 0 0,0 0 0 5,0 0 0-5,93 0 0 13,-93 0 0-13,146 0 0 3,-146 0 0-1,185 0 0 13,-185 0 0-14,187 0 0 1,-187 0 0 0,169 33 0-1,-169-33 0 2,144 26 0 9,-144-26 0-11,110 31 0-1,-110-31 0 0,74 17 0 7,-74-17 0-7,51 16 0 17,-51-16 0-16,22 6 0 1,-22-6 0-1,7 0 0-1,-7 0 0 0,0 0 0 8,0 0 0-8,0 0 0 25,0 0 0-24,-55 0 0 0,55 0 0 1,-92 0 0 0,92 0 0-1,-117 0 0-1,117 0 0 0,-103 0 0 6,103 0 0-6,-85 0 0 16,85 0 0-15,-53 0 0-1,53 0 0 1,-24 0 0 14,24 0 0-13,-7 0 0 1,7 0 0-1,0 0 0 0,0 0 0-1,31 0 0 10,-31 0 0-9,85 0 0-1,-85 0 0-1,104 18 0 1,-104-18 0 0,99 18 0 7,-99-18 0-7,92 15 0 15,-92-15 0-16,64 15 0 0,-64-15 0 0,44 4 0 5,-44-4 0-3,17 7 0 11,-17-7 0-13,0 16 0 0,0-16 0 0,0 15 0 17,0-15 0-13,-29 18 0-1,29-18 0-2,-73 21 0 2,73-21 0 10,-99 27 0-12,99-27 0 2,-98 6 0 1,98-6 0 0,-85 11 0-1,85-11 0 1,-60 8 0 24,60-8 0-26,-34 0 0 1,34 0 0-1,-13 0 0-1,13 0 0 2,0 0 0-1,0 0 0 1,0 8 0-2,0-8 0 1,0 0 0 0,0 0 0-1,0 0 0 1,0 0 0 2,-5 17 0 1,5-17 0-3,-16 26 0 0,16-26 0 12,-17 38 0-12,17-38 0 0,-22 33 0 0,22-33 0 0,-15 25 0-1,15-25 0 1,-11 8 0-2,11-8 0 1,-3 7 0 0,3-7 0 8,0 0 0-8,0 0 0-1,0 0-171 4,0 0 171-4,0 0-403 26,0 0 403-25</inkml:trace>
    </iact:actionData>
  </iact:action>
</iact:actions>
</file>

<file path=ppt/ink/inkAction2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8-20T20:52:47.2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195">
    <iact:property name="dataType"/>
    <iact:actionData xml:id="d0">
      <inkml:trace xmlns:inkml="http://www.w3.org/2003/InkML" xml:id="stk0" contextRef="#ctx0" brushRef="#br0">11017 1838 117 0,'0'0'65'4,"0"0"10"-4,0 0 67 0,0 0 12 0,0 0 1 0,0 0 6 0,0 0-21 0,-5 0-43 4,5 0-8 13,0 0-15-17,0 0-14 23,0-4-6-23,0 2-1 0,0-2-8 19,0 0 2-17,0 4-4-1,5-8-2 17,14 5-2-18,3-1 7 21,4-4-9-21,1 6-2 0,9-2-6 15,-4-1-10-15,1 1 5 13,1 1-3-13,-2 3-5 14,2 0-1-14,2 0-1 20,-2 0 0-20,1 0 1 12,7 0-3-12,-6 0 5 17,5 0-7-17,0 0 1 14,-5-3-4-14,1-2-5 16,-4 2 3-16,-1-1 2 18,2 4-2-14,-5 0 3-4,0 0-1 9,2 0-3 11,-2 0 0-20,0 0 1 0,3 0-2 15,3 0 1-15,-1 0-4 16,-4 0 0-14,1 0 0 3,0-2 0 1,-2 2 0 9,0 0 0-13,-4 0 0 12,4 0 0-14,4 0 0 13,1 0 0-12,4 0 0 15,1-5 0-16,-2 1 0 6,-4-2 0 3,1 2 0 10,-5-1 0-19,-4 2 0 0,4 3 0 20,2 0 0-20,2 0 0 12,2 0 0-12,3 0 0 16,0 0 0-16,-3 0 0 16,3 0 0-16,-2 0 0 13,5 0 0-13,-4 0 0 17,-4 0 0-17,-1 0 0 15,-1 0 0-15,1 0 0 14,2 0 0-14,-1 0 0 15,-8 0 0-15,1 0 0 16,-2 8 0-16,3-2 0 16,7-2 0-16,5 0 0 9,9 1 0-5,0-5 0 13,-4 2 0-17,-3-2 0 22,0 4 0-22,-8-1 0 0,-4 2 0 11,1 1 0-11,-1 3 0 17,-3-3 0-17,6-2 0 16,3 0 0-15,0 0 0 13,5-4 0-14,2 3 0 17,-2-3 0-16,-3 0 0 18,-4 3 0-19,-11 2 0 0,3 3 0 9,3-2 0 5,-3-2 0-13,11 3 0 9,-2-4 0-2,5 2 0 0,4-5 0 2,7 0 0-9,-6 0 0 8,-3 0 0 7,-9 0 0-14,-3 0 0 6,-7 0 0-1,-3 0 0-7,-3 0 0 19,-3 0 0-19,6 0 0 10,-5 0 0-3,10 0 0 5,-2 0 0-12,3 0 0 7,8 0 0 0,1 0 0 8,-2 0 0-15,-3 0 0 16,-3 0 0-16,-4 0-5 14,-3 0 2-13,3 0 2 8,-5 0 1-3,2 0-1 0,8 0 1 3,-5 0 0 6,7 0 0-15,2 0-2 12,0 0 2 0,6 0-2-11,-8-8 1 2,0 5 0 5,-6-1-1 8,-1-4-7-14,-4 8 8 2,8-2 1 3,3 2 0 10,-3 0 3-17,9-4-3 15,0 0-2-15,-1-1-4 16,2 2 2-16,-2 3 2 13,-5-3-3-13,-7 3-1 16,-3 0 5-14,-7 0 1 8,5 0 3-6,-5 0 0 11,-2 0-3-15,0 0-6 21,-3 0 5-21,1 0 0 0,-1 0 0 14,5 0-1-14,2 0-1 17,5 0 3-17,3 0 0 16,3 0 1-16,1 0-1 4,0 0 2 4,1 0-1 9,-10 0-1-17,0 0 1 16,-3-4-1-15,-11 4 0 11,1-4 0-11,-4 4 0 8,0 0 0-2,0 0 0 8,0 0-1-14,0 0-3 13,0 0-2-14,0 0-7 13,0 0-8-13,0 0-9 22,-12 23-98-20,1-5-159-2,-1 16-155 12</inkml:trace>
    </iact:actionData>
  </iact:action>
  <iact:action type="add" startTime="34070">
    <iact:property name="dataType"/>
    <iact:actionData xml:id="d1">
      <inkml:trace xmlns:inkml="http://www.w3.org/2003/InkML" xml:id="stk1" contextRef="#ctx0" brushRef="#br0">5950 15603 173 0,'0'0'740'6,"0"0"-623"-6,0 0-28 0,0 0 16 0,0 0-28 0,0 0-7 0,0 0 9 6,187-26-12 9,-144 19 1-15,13 0-4 19,11-9-4-19,4 1-5 0,11-2-9 13,7-1-21 5,0-1 1-18,-7 5-1 0,-7 5-6 15,-9 9 1-15,-6 0 4 19,-21 0-3-17,-1 0 1 2,-16 0-11 10,-12 0 0-14,-10 0-3 7,0 0 0 8,0 0 0-13,0 0 1 9,-29 0-9-11,-29 0 0 17,-27 9 0-17,-7 5 0 17,0-3 0-16,-7 3 0 16,6-2 0-17,-2 3 0 0,10-5 0 12,4-3 0 7,8 9 0-19,13-6 0 1,9 2 0 8,7 6 0-3,15-10 0 8,13-1 0-14,10-7 0 12,2 0 0-4,4 0 0 2,0 0 0-10,29 0 0 18,41 0 0-17,26 0 0 12,21-22 0-12,20-9 0 6,-1 10 0 0,-4 7 0 7,-14-1 0-14,-23 11 0 24,-10 4 0-21,-21 0 0-2,-20 0 0 13,-18 0 0-14,-16 0 0 12,-10 0 0-12,0 0 0 6,0 4 0 5,-45 11 0 3,-35 2 0-14,-38 9 0 13,-6-3 0-5,-9-6 0-8,12-1 0 6,13-1 0 17,19-1 0-23,21 5 0 0,20-12 0 23,21 0 0-22,17-7 0 0,10 0 0 6,0 0 0-2,25 0 0 11,39-14 0-16,14-12 0 18,-3 11 0-18,-8 15 0 5,-23 0 0 8,-17 0 0-13,-10 0 0 17,-13 0 0-17,-4 0 0 14,0 0 0-13,0 0 0 14,-22 3 0-15,-36 27 0 12,-12-12 0-12,7 5 0 15,3-6 0-14,17-1 0 13,9-6 0-14,12 2 0 17,22-12-96-17,0 0-191 15,0 0-244-15</inkml:trace>
    </iact:actionData>
  </iact:action>
</iact:actions>
</file>

<file path=ppt/ink/inkAction2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8-21T03:24:02.5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597">
    <iact:property name="dataType"/>
    <iact:actionData xml:id="d0">
      <inkml:trace xmlns:inkml="http://www.w3.org/2003/InkML" xml:id="stk0" contextRef="#ctx0" brushRef="#br0">5562 17660 72 0,'0'0'723'1,"0"0"-503"-1,0 0-81 18,0 0-4-18,0 0-43 0,0 0 9 18,0 0 21-18,178-8-47 14,-98 8 2-14,9 0-8 15,15 0-17-15,12 8-7 14,1-1-22-14,-6 0 3 19,-15 4-8-19,-30-11-1 19,-30 0-2-19,-17 9-4 0,-16-9 0 11,-3 0-7 8,0 0-4-18,-10 6 0-1,-72 5-7 10,-39 5-1 9,-26-1 8-19,4 3 3 0,10-3 0 14,27 3-2-12,14 3 3 12,26-3-3-14,21-3 2 13,23-7-3-12,19-5 0 16,3-3 0-17,0 0 0 13,0 0 0-13,41 0 0 16,25 0 0-16,11 7 0 23,-7 8 0-23,-4-12 0 0,-11 5 0 18,-11-8 0-18,-8 0 0 6,-2 0 0 18,-12 0 0-23,-3 0 0 0,-5 16-85 4,-14-16-154 19,0 6-180-24</inkml:trace>
    </iact:actionData>
  </iact:action>
  <iact:action type="add" startTime="19484">
    <iact:property name="dataType"/>
    <iact:actionData xml:id="d1">
      <inkml:trace xmlns:inkml="http://www.w3.org/2003/InkML" xml:id="stk1" contextRef="#ctx0" brushRef="#br0">8888 17955 522 0,'0'0'288'0,"0"0"-83"0,0 0-45 10,0 0-27-10,0 0 9 17,0 0-3-17,0 0-14 14,136 0-26-14,-55 0-27 20,14 0-11-20,16 0-17 10,0 0-22-10,-2 0-11 16,-17 0-1-16,-24 0-3 15,-18 0 0-15,-21 0-7 15,-17 0 0-15,-10 0 0 15,-2 0 0-15,0 0 0 14,-40 0 0-14,-48 0-5 25,-34 0-9-25,-9 0 14 0,13 0 1 13,19 6 0-13,26 6-1 16,25-6 2-16,21-6-1 13,20 0-1-13,7 0 1 18,0 0 0-17,4 0 1 10,52 0 8-11,17 0-10 17,14 11 0-17,-8 11 0 12,-23-7 0-12,-13 4 0 17,-21-11 0-17,-12-2 0 16,-10-6 0-16,0 9 0 15,-10 1 0-15,-50 5 0 17,-17 3 0-17,-3-3 0 13,7 3-10-13,10 5-87 23,25-16-111-23,38-7-164 0,0 0-906 13</inkml:trace>
    </iact:actionData>
  </iact:action>
  <iact:action type="add" startTime="20480">
    <iact:property name="dataType"/>
    <iact:actionData xml:id="d2">
      <inkml:trace xmlns:inkml="http://www.w3.org/2003/InkML" xml:id="stk2" contextRef="#ctx0" brushRef="#br0">11997 17760 513 0,'0'0'315'0,"0"0"-117"0,0 0-69 12,0 0-16-12,0 0 0 14,0 0 18-14,13-9-33 17,11 9-6-16,22 0 6 12,28 0-13-13,20 0-57 18,22 0-15-18,1 0-3 20,-6 9 4-20,-15-3 6 0,-26 3-2 10,-26-3 8 9,-25 6 1-19,-17-12-21 1,-2 15-6 8,-18 2 0 14,-57-1 0-23,-37-2 0 0,-25-11 0 12,1-3 0-12,8 0 0 19,17 0 0-19,26 0 0 11,30 0 0-11,24 0 0 18,23 0 0-18,8 0 0 12,0 0 0-11,1 0 0 16,59 0 0-17,22 0 0 20,10 7 0-20,-13 8 0 0,-18-12 0 10,-23 5 0 10,-18-1 0-20,-16-7 0 0,-4 0 0 10,0 0 0 9,0 9 0-19,0-3 0 0,-26 12 0 16,-15-9 0-16,2-3 0 17,5 3 0-17,8-9 0 13,7 0-79-13,19 0-105 17,0 0-174-17,0 0-470 14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8-07T02:39:15.3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927">
    <iact:property name="dataType"/>
    <iact:actionData xml:id="d0">
      <inkml:trace xmlns:inkml="http://www.w3.org/2003/InkML" xml:id="stk0" contextRef="#ctx0" brushRef="#br0">19533 9347 362 0,'0'0'0'0,"0"0"132"0,0 0-132 0,0 0 89 0,0 0-89 0,0 0 90 13,0 0-90-13,-226-27 92 0,226 27-92 0,-123 0 63 14,123 0-63-14,-137 24 97 0,137-24-97 0,-140 37 65 16,140-37-65-16,-133 40 60 0,133-40-60 0,-124 55 44 15,124-55-44-14,-118 74 41-1,118-74-41 0,-99 84 45 15,99-84-45-15,-89 101 35 0,89-101-35 0,-61 113 37 22,61-113-37-22,-48 114 44 0,48-114-44 0,-22 126 44 0,22-126-44 0,0 143 38 8,0-143-38-7,0 151 48 19,0-151-48-20,58 158 26 0,-58-158-26 0,92 150 37 0,-92-150-37 0,113 140 37 11,-113-140-37-11,128 118 34 19,-128-118-34-19,141 93 24 0,-141-93-24 0,152 66 16 0,-152-66-16 0,162 32 7 12,-162-32-7-11,166 0 3 0,-166 0-3 0,153 0 0 15,-153 0 0-16,135-58 2 0,-135 58-2 0,104-89-1 15,-104 89 1-15,79-116 0 0,-79 116 0 0,51-141 0 15,-51 141 0-15,29-162-4 0,-29 162 4 0,7-180-2 16,-7 180 2-16,0-187-17 0,0 187 17 0,0-185-50 14,0 185 50-14,-55-173-105 0,55 173 105 0,-70-158-118 15,70 158 118-15,-48-41-167 0,48 41 167 0,-41-17-315 30,41 17 315-29</inkml:trace>
    </iact:actionData>
  </iact:action>
  <iact:action type="add" startTime="14632">
    <iact:property name="dataType"/>
    <iact:actionData xml:id="d1">
      <inkml:trace xmlns:inkml="http://www.w3.org/2003/InkML" xml:id="stk1" contextRef="#ctx0" brushRef="#br0">18682 14563 478 0,'0'0'0'1,"0"0"171"-1,0 0-171 0,0 0 149 11,0 0-149-11,0 0 97 0,0 0-97 0,0 0 77 14,0 0-77-14,0 0 62 0,0 0-62 0,0 0 52 16,0 0-52-16,0 0 30 0,0 0-30 0,7-6 17 14,-7 6-17-14,-24 0 5 0,24 0-5 0,-48 0 7 16,48 0-7-16,-66 0 12 0,66 0-12 0,-84 0 8 16,84 0-8-16,-96 0 11 0,96 0-11 0,-104 6 6 15,104-6-6-15,-111 27 4 0,111-27-4 0,-102 39 2 16,102-39-2-16,-99 50 2 0,99-50-2 0,-80 55 2 21,80-55-2-21,-70 66 1 0,70-66-1 0,-53 75 22 0,53-75-22 0,-36 76 21 14,36-76-21-14,-25 93 21 0,25-93-21 0,-4 106 17 16,4-106-17-16,0 125 10 0,0-125-10 0,10 141 14 15,-10-141-14-15,67 139 15 0,-67-139-15 0,92 136 33 15,-92-136-33-15,114 125 42 0,-114-125-42 0,135 99 5 14,-135-99-5-14,149 66 23 0,-149-66-23 0,157 42 4 16,-157-42-4-16,155 15 0 0,-155-15 0 0,150 0 3 14,-150 0-3-14,140-9 3 0,-140 9-3 0,125-66 0 17,-125 66 0-17,122-103 0 0,-122 103 0 0,103-136-3 14,-103 136 3-14,80-161-1 0,-80 161 1 0,56-178 0 16,-56 178 0-16,26-173-1 1,-26 173 1-1,0-157-8 14,0 157 8-14,0-137-13 0,0 137 13 0,-48-109-45 16,48 109 45-16,-85-105-41 0,85 105 41 0,-113-75-71 20,113 75 71-20,-128-66-82 0,128 66 82 0,-61 0-195 0,61 0 195 0,-60 0-336 15,60 0 336-15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8-07T02:39:15.3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095">
    <iact:property name="dataType"/>
    <iact:actionData xml:id="d0">
      <inkml:trace xmlns:inkml="http://www.w3.org/2003/InkML" xml:id="stk0" contextRef="#ctx0" brushRef="#br0">30623 17399 144 0,'0'0'0'0,"0"-18"592"0,0 18-592 0,0 0 161 17,0 0-161-17,8-9 154 0,-8 9-154 0,38-6 105 0,-38 6-105 0,58-9 80 16,-58 9-80-16,61-14 79 0,-61 14-79 0,87-10 77 11,-87 10-77-10,104-9 71 17,-104 9-71-17,122-10 55-1,-122 10-55 0,133-5 57 0,-133 5-57 0,131 0 46 14,-131 0-46-14,128 0 46 0,-128 0-46 0,123 0 25 15,-123 0-25-15,104 0 17 0,-104 0-17 0,72 8 21 14,-72-8-21-13,49 7 11-1,-49-7-11 0,22 9 8 16,-22-9-8-16,4 0 4 0,-4 0-4 0,0 0 0 14,0 0 0-14,0 0 0 0,0 0 0 0,0 0-11 16,0 0 11-16,-26 0-19 1,26 0 19-1,-82-33-23 14,82 33 23-13,-112-60-1-1,112 60 1 0,-137-70-4 15,137 70 4-15,-138-66-6 0,138 66 6 0,-142-74-4 21,142 74 4-21,-140-66-10 0,140 66 10 0,-129-58-25 0,129 58 25 0,-115-48-32 16,115 48 32-16,-87-33-28 0,87 33 28 0,-63-16-10 14,63 16 10-14,-36-3 0 0,36 3 0 0,-22 0 0 15,22 0 0-15,-12 0 3 0,12 0-3 0,-7 0 6 15,7 0-6-15,0 26 11 0,0-26-11 0,0 59 11 15,0-59-11-15,0 65 10 0,0-65-10 0,26 89 11 15,-26-89-11-15,44 92 22 0,-44-92-22 0,55 115 34 15,-55-115-34-15,53 105 37 0,-53-105-37 1,48 115 23 13,-48-115-23-14,37 114 18 0,-37-114-18 0,36 108 24 16,-36-108-24-16,26 83 9 0,-26-83-9 0,17 73 5 16,-17-73-5-16,12 48 7 0,-12-48-7 0,6 33 8 14,-6-33-8-14,5 24 4 0,-5-24-4 0,0 2 2 17,0-2-2-17,4 4 2 0,-4-4-2 0,0 0 1 15,0 0-1-15,0 0-1 0,0 0 1 0,0 0-4 19,0 0 4-19,7 0-6 0,-7 0 6 0,18-30-11 0,-18 30 11 0,26-76-6 15,-26 76 6-15,36-104-1 0,-36 104 1 0,37-124-1 16,-37 124 1-16,40-133 0 0,-40 133 0 0,46-151-1 13,-46 151 1-13,39-148-5 0,-39 148 5 0,41-135-10 16,-41 135 10-16,29-119-7 1,-29 119 7-1,22-91-11 14,-22 91 11-14,19-66-7 0,-19 66 7 0,10-56-6 16,-10 56 6-16,5-33-1 0,-5 33 1 0,2-11 0 14,-2 11 0-14,5-6 0 0,-5 6 0 0,0 0 0 15,0 0 0-14,0 0 1-1,0 0-1 0,0 0 0 16,0 0 0-16,0 0 4 0,0 0-4 0,0 0 2 16,0 0-2-16,0 0 11 0,0 0-11 0,-7 0 15 20,7 0-15-20,-47 39 21 0,47-39-21 0,-67 67 10 0,67-67-10 0,-70 63 18 16,70-63-18-16,-70 69 13 0,70-69-13 0,-77 70 17 14,77-70-17-14,-85 74 18 0,85-74-18 0,-85 69 14 16,85-69-14-16,-81 66 17 0,81-66-17 0,-73 63 15 14,73-63-15-14,-63 44 10 0,63-44-10 0,-51 37 5 16,51-37-5-16,-41 27 10 0,41-27-10 0,-29 17 5 14,29-17-5-14,-22 16 4 0,22-16-4 0,-19 15 1 16,19-15-1-16,-5 0 6 0,5 0-6 0,-2 0 2 15,2 0-2-15,0 0 7 0,0 0-7 0,0 2 1 14,0-2-1-13,0 0 4-1,0 0-4 0,0 0 1 16,0 0-1-16,-3 8 2 0,3-8-2 0,0 8 2 15,0-8-2-15,-4 15 0 0,4-15 0 0,0 6 0 15,0-6 0-15,0 11 0 0,0-11 0 0,0 8-12 16,0-8 12-16,0 10-33 0,0-10 33 0,0 12-80 20,0-12 80-20,0 19-134 0,0-19 134 0,0 10-211 0,0-10 211 0,0 15-368 14,0-15 368-14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8-22T18:51:03.12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4633">
    <iact:property name="dataType"/>
    <iact:actionData xml:id="d0">
      <inkml:trace xmlns:inkml="http://www.w3.org/2003/InkML" xml:id="stk0" contextRef="#ctx0" brushRef="#br0">20368 8878 619 0,'0'0'274'0,"0"0"-117"15,0 0-13-15,0 0-45 15,0 0-45-15,-309 76 20 13,70-21 15 2,-48 1-25-15,-15-1-7 16,0-1-15-16,31 6-4 0,46-1-14 16,41-5-9-16,37-6-11 16,36-7-4-16,27-10-52 17,28-11-45-17,27-1-68 15,29-19-139-15,15 0-467 14</inkml:trace>
    </iact:actionData>
  </iact:action>
  <iact:action type="add" startTime="5438">
    <iact:property name="dataType"/>
    <iact:actionData xml:id="d1">
      <inkml:trace xmlns:inkml="http://www.w3.org/2003/InkML" xml:id="stk1" contextRef="#ctx0" brushRef="#br0">26768 8851 415 0,'0'0'198'0,"0"0"50"14,-264 70-39-14,76 1-67 15,-54 5-31-15,-57 2 20 15,-61-5-26-15,-37 1-34 28,-3-12-14-27,30 4-13-1,54 13-4 0,55 4-15 15,41-1-14-15,32-5-11 19,30-15-66-19,31-6-49 17,37-5-84-16,90-47-118 0,0-4-589 27</inkml:trace>
    </iact:actionData>
  </iact:action>
  <iact:action type="add" startTime="6332">
    <iact:property name="dataType"/>
    <iact:actionData xml:id="d2">
      <inkml:trace xmlns:inkml="http://www.w3.org/2003/InkML" xml:id="stk2" contextRef="#ctx0" brushRef="#br0">32554 8878 512 0,'0'0'186'0,"-225"58"-10"12,17-17-2-12,-75 3-50 27,-74 3-30-27,-52 1 16 0,-11 0-8 0,12 0-39 13,45 12-25-1,50 9-16-12,44 15-9 12,45 12-13-10,24-3-59 26,32-6-87-28,161-65-115 0,7-15-410 14</inkml:trace>
    </iact:actionData>
  </iact:action>
  <iact:action type="remove" startTime="8876">
    <iact:property name="style" value="instant"/>
    <iact:actionData xml:id="d3" ref="#d0"/>
  </iact:action>
  <iact:action type="add" startTime="8878">
    <iact:property name="dataType" value="strokeEraser"/>
    <iact:actionData xml:id="d4">
      <inkml:trace xmlns:inkml="http://www.w3.org/2003/InkML" xml:id="stk3" contextRef="#ctx0" brushRef="#br1">30766 20858 899 0,'0'0'106'3,"0"0"-3"-3,0 0-44 1,0 0-59 26,0 0-1-26,-10-25-82-1,5 17-175 27,0 2-230-27</inkml:trace>
    </iact:actionData>
  </iact:action>
  <iact:action type="add" startTime="9480">
    <iact:property name="dataType" value="strokeEraser"/>
    <iact:actionData xml:id="d5">
      <inkml:trace xmlns:inkml="http://www.w3.org/2003/InkML" xml:id="stk4" contextRef="#ctx0" brushRef="#br1">34863 21480 574 0,'0'0'68'1,"0"0"11"-1,0 0-11 0,0 0-68 13,0 0-54-12,0 0-47 12,-13-26-76-1</inkml:trace>
    </iact:actionData>
  </iact:action>
  <iact:action type="remove" startTime="9756">
    <iact:property name="style" value="instant"/>
    <iact:actionData xml:id="d6" ref="#d1"/>
  </iact:action>
  <iact:action type="add" startTime="9758">
    <iact:property name="dataType" value="strokeEraser"/>
    <iact:actionData xml:id="d7">
      <inkml:trace xmlns:inkml="http://www.w3.org/2003/InkML" xml:id="stk5" contextRef="#ctx0" brushRef="#br1">35382 21179 564 0,'0'0'54'2,"0"0"-4"12,0 0 46-14,0 0-47 14,0 0-13-13,0 0 9 13,56-5-25-14,-56 5-20 13,0-3-13 10,0-1-159-23,0 4-313 1</inkml:trace>
    </iact:actionData>
  </iact:action>
  <iact:action type="remove" startTime="10333">
    <iact:property name="style" value="instant"/>
    <iact:actionData xml:id="d8" ref="#d2"/>
  </iact:action>
  <iact:action type="add" startTime="10334">
    <iact:property name="dataType" value="strokeEraser"/>
    <iact:actionData xml:id="d9">
      <inkml:trace xmlns:inkml="http://www.w3.org/2003/InkML" xml:id="stk6" contextRef="#ctx0" brushRef="#br1">40834 21032 539 0,'0'0'59'2,"0"0"-50"-2,0 0-9 0,0 0-99 0</inkml:trace>
    </iact:actionData>
  </iact:action>
  <iact:action type="add" startTime="16050">
    <iact:property name="dataType"/>
    <iact:actionData xml:id="d10">
      <inkml:trace xmlns:inkml="http://www.w3.org/2003/InkML" xml:id="stk7" contextRef="#ctx0" brushRef="#br0">3672 871 521 0,'0'0'257'0,"0"0"-88"0,0 0-7 24,0 0-46-24,0 0-24 0,317 165 24 0,-119-61-5 14,78 28-31-14,95 26 12 13,100 4-27 1,92-3-15-13,71-2 19 17,11-3-51-18,-18 27-9 0,-73 25 5 16,-68 14 11-16,-66-6-2 16,-70-34-21-16,-60-48-1 15,-77-51-2-15,-76-40-9 13,-67-29-26-12,-57-12-63 14,-13-48-84-15,-66 0-179 13,-4 4-330 2</inkml:trace>
    </iact:actionData>
  </iact:action>
  <iact:action type="add" startTime="17083">
    <iact:property name="dataType"/>
    <iact:actionData xml:id="d11">
      <inkml:trace xmlns:inkml="http://www.w3.org/2003/InkML" xml:id="stk8" contextRef="#ctx0" brushRef="#br0">11942 1173 457 0,'0'0'152'0,"0"0"-88"12,0 0 17 14,0 0-48-26,0 0-7 1,91-100 27-1,-25 100 45 13,30 0 13-13,35 11-9 13,62 45-10 1,78 31-14-14,103 39 15 14,109 54-13-14,70 44-15 25,64 45-20-25,42 47-18 0,10 34-7 13,-11 19 13-13,-40-9-12 15,-80-41 5-15,-78-54-25 13,-93-70-1-13,-113-76-1 13,-117-67-14 2,-124-52-33-15,-57-94-66 0,-91-5-212 28,-10-3-252-28</inkml:trace>
    </iact:actionData>
  </iact:action>
  <iact:action type="add" startTime="25209">
    <iact:property name="dataType"/>
    <iact:actionData xml:id="d12">
      <inkml:trace xmlns:inkml="http://www.w3.org/2003/InkML" xml:id="stk9" contextRef="#ctx0" brushRef="#br0">31058 984 326 0,'0'0'151'0,"0"0"-76"0,0 0 45 19,0 0-36-19,0 0-47 21,0 0-2-21,0 0 15 0,0 0-3 18,25-25-21-17,-25 14-12-1,-34-6 50 18,-13 1-29-18,-8 12-9 19,-10 4-6-19,-10 0 0 0,-10 34-3 20,-6 24 1-20,-6 19 3 19,1 16-9-19,1 6 2 0,15 8-5 6,10 6 1 15,20 1 7-21,20 4 11 21,14 0 2-21,16 3 2 0,7 4-12 19,72 13 5-19,30-4-7 0,31-1 8 19,18-15-9-19,11-22-1 19,4-27-2-19,-10-30-1 0,-6-39-2 20,-20-9-8-19,-13-80-3-1,-25-42-1 22,-29-32-1-22,-25-17 1 2,-42-18-2 18,-3-5-1-20,-41 8 1 1,-32 11-6 21,-19 29-26-22,-11 26-30 17,-11 30-13-17,-12 22-34 0,80 77-149 18,6 0-247-18</inkml:trace>
    </iact:actionData>
  </iact:action>
  <iact:action type="add" startTime="26895">
    <iact:property name="dataType"/>
    <iact:actionData xml:id="d13">
      <inkml:trace xmlns:inkml="http://www.w3.org/2003/InkML" xml:id="stk10" contextRef="#ctx0" brushRef="#br0">29582 2916 502 0,'0'0'75'0,"0"0"29"0,-10 188-9 0,-47-117-36 16,-18-3-11-16,-19 6 20 20,-15 4-18-20,-17-1 19 0,-21 7-18 19,-18-3 1-19,-26 0 0 17,-19-3-7-17,-14-16-13 20,-4-7-11-20,2-14-2 0,-1-4-6 18,6-11-4-18,0-8 1 17,1-10 7-17,-5-8-2 0,-9 0 4 21,-3 0 23-21,-5 0-27 0,-12 0 2 20,-1 0-4-20,6 0-7 20,7 3-2-20,13 15 4 0,13-3-3 17,13-8 5-17,11-3 2 19,1-4-2-19,-12 0-1 0,-17 0 0 18,0-7-3-18,-7 3 4 16,12 4-6-16,5 0-3 19,0 0 5-19,6 0-2 0,7 4-3 19,15 14 3-18,-2 0 0 0,6-7-2 18,2 2 0-19,4-4 3 18,1 3-2-18,-1 0 4 19,-4 3-2-19,-8 3-3 0,0-1 1 17,-1 1-3-17,10 1 1 18,6-8-2-18,-5-4-2 0,0-7 3 18,10 0 0-18,2 0 2 19,15 0-2-19,9 0 3 0,15 0-2 17,5 0 0-17,1 18 3 16,6 15-4-16,0 6 6 17,5 0-6-17,10 2 6 18,4-5-6-18,-3 2-2 0,3-5-1 18,-1-5 1-18,-9 3 2 16,1-6-3-16,2 0 3 20,-15 6 3-20,8 9-1 0,-5-4 1 18,-1 12-3-18,4 0 2 24,2-4-1-24,-1 1-1 0,-4-6 0 22,2 3-3-22,5-5 0 0,5-4 3 20,0 2 0-18,0 7-5-2,3 2 3 3,11 7 2 15,15-7 3-18,12 2-2 20,5-7-1-20,2 5 0 0,3-4 0 21,0 8 1-21,4 0 1 0,0 3-2 21,4-7-24-20,-1 2 13-1,9-17 9 21,6-10 0-21,8-13 1 21,6-6 1-21,5 0-50 1,0 0 28 20,-5 0 15-21,-2 12-7 0,-8 13 14 21,-2 5 5-21,4 6-1 0,1-3-1 18,9-14-1-18,1-8 0 21,6-8-1-21,3-3-1 0,0 0-1 19,0-43-6-19,3-21-43 21,23-4 49-21,0-3 2 0,1 12 1 20,-7 9 0-20,-1-2-1 1,0 4 0 19,-9-8-1-20,0-7 1 0,-3 4 0 21,-2 9-1-21,-5 9 0 1,0 11-1 21,0 22 1-22,0 8-1 0,-13 0 1 22,-32 53 5-22,-1 9 3 0,15 2-2 19,6-7-3-19,6 0 1 21,9-18 2-21,10-6 8 0,0 0 2 24,0-4 3-24,0 1 3 0,36 3-2 22,5 0-12-22,1-7 3 1,6-3 4 19,5-6 1-20,-4-9-8 0,4-4-5 21,2-4-2-21,1 0-1 0,14-4-1 23,2-19-2-23,17 3-23 0,8 11-46 20,-70 9-197-20,1 0-259 23</inkml:trace>
    </iact:actionData>
  </iact:action>
  <iact:action type="add" startTime="28801">
    <iact:property name="dataType"/>
    <iact:actionData xml:id="d14">
      <inkml:trace xmlns:inkml="http://www.w3.org/2003/InkML" xml:id="stk11" contextRef="#ctx0" brushRef="#br0">13108 7953 775 0,'0'0'278'0,"0"0"-154"0,0 0-7 0,226 33-49 17,-99-29-2-17,26-4 8 18,25 0-19-18,1 0-3 0,-14 0 16 19,-16 0-4-19,-43 0-6 19,-40 0-11-19,-30 0-9 0,-24 0-6 19,-12 0-14-19,0 0-11 18,-48 0-7-18,-59 8-3 0,-55 6-6 19,-21-10 9-18,2-1 0 17,22 1 0-18,35 4-6 0,39 6 4 20,33-7 0-20,25 5 0 18,25-12 1-18,2 0-1 0,58 0 1 19,53 0-10-19,41 0 11 18,5 0 0-18,-15 0 2 0,-23 0 2 20,-40 0-1-20,-43 3 8 2,-18 1-7 17,-18 3 0-19,-15 6-4 18,-81 5 0-17,-47-1-6-1,-26-5 5 17,-3-5-2-17,17-4 1 18,30 2-2-18,36-1 4 18,45-2 1-18,30 2-1 0,14-4 1 18,31 0 7-18,59 0 0 17,25-4-1-17,9-10-4 21,-13 7 1-21,-32 7-1 0,-23 0 1 19,-27 0 0-19,-22 0-2 0,-7 0-2 17,0 0-1-17,-2 0-22 19,-54 3-45-19,-24 37-34 1,-13 19-55 17,49-28-110-18,5 2-494 18</inkml:trace>
    </iact:actionData>
  </iact:action>
  <iact:action type="remove" startTime="33572">
    <iact:property name="style" value="instant"/>
    <iact:actionData xml:id="d15" ref="#d10"/>
  </iact:action>
  <iact:action type="add" startTime="33577">
    <iact:property name="dataType" value="strokeEraser"/>
    <iact:actionData xml:id="d16">
      <inkml:trace xmlns:inkml="http://www.w3.org/2003/InkML" xml:id="stk12" contextRef="#ctx0" brushRef="#br1">20658 14971 935 0,'0'0'146'6,"0"0"-76"-6,0 0-2 0,0 0-50 1,0 0-5 15,0 0-2-16,-3-26-9 16,3 26-2-16,-4 0-5 15,4 0-37-15,-3 0-37 17,3 0-77-16,0-3-128 15,0 3-153-16</inkml:trace>
    </iact:actionData>
  </iact:action>
  <iact:action type="remove" startTime="34189">
    <iact:property name="style" value="instant"/>
    <iact:actionData xml:id="d17" ref="#d11"/>
  </iact:action>
  <iact:action type="add" startTime="34193">
    <iact:property name="dataType" value="strokeEraser"/>
    <iact:actionData xml:id="d18">
      <inkml:trace xmlns:inkml="http://www.w3.org/2003/InkML" xml:id="stk13" contextRef="#ctx0" brushRef="#br1">27791 14828 714 0,'0'0'166'4,"0"0"-106"-3,0 0 12 16,0 0-34-17,0 0-34 21,0 0-3-21,-7-45-1 0,-2 38-23 15,-3 4-101-15,12 3-160 15,-1 0-305-15</inkml:trace>
    </iact:actionData>
  </iact:action>
  <iact:action type="add" startTime="34583">
    <iact:property name="dataType" value="strokeEraser"/>
    <iact:actionData xml:id="d19">
      <inkml:trace xmlns:inkml="http://www.w3.org/2003/InkML" xml:id="stk14" contextRef="#ctx0" brushRef="#br1">27806 16838 797 0,'0'0'147'1,"0"0"-81"12,0 0 5-13,0 0-48 17,0 0-23-17,0 0 0 16,0 0-37-16,-5 0-62 15,-12 9-113-15,3-1-47 16</inkml:trace>
    </iact:actionData>
  </iact:action>
  <iact:action type="add" startTime="34880">
    <iact:property name="dataType" value="strokeEraser"/>
    <iact:actionData xml:id="d20">
      <inkml:trace xmlns:inkml="http://www.w3.org/2003/InkML" xml:id="stk15" contextRef="#ctx0" brushRef="#br1">26835 17198 793 0,'0'0'94'1,"0"0"-18"1,0 0 19 13,0 0-76-15,0 0-19 17,0 0-13-17,33-49-61 14,-33 49-61-14,0 0-142 18</inkml:trace>
    </iact:actionData>
  </iact:action>
  <iact:action type="remove" startTime="35062">
    <iact:property name="style" value="instant"/>
    <iact:actionData xml:id="d21" ref="#d13"/>
  </iact:action>
  <iact:action type="add" startTime="35065">
    <iact:property name="dataType" value="strokeEraser"/>
    <iact:actionData xml:id="d22">
      <inkml:trace xmlns:inkml="http://www.w3.org/2003/InkML" xml:id="stk16" contextRef="#ctx0" brushRef="#br1">26540 17227 270 0,'0'0'434'4,"0"0"-393"0,0 0-29 12,0 0-12-16,0 0-126 21,0 0-145-21</inkml:trace>
    </iact:actionData>
  </iact:action>
  <iact:action type="remove" startTime="35558">
    <iact:property name="style" value="instant"/>
    <iact:actionData xml:id="d23" ref="#d14"/>
  </iact:action>
  <iact:action type="add" startTime="35560">
    <iact:property name="dataType" value="strokeEraser"/>
    <iact:actionData xml:id="d24">
      <inkml:trace xmlns:inkml="http://www.w3.org/2003/InkML" xml:id="stk17" contextRef="#ctx0" brushRef="#br1">24678 19938 518 0,'0'0'106'3,"0"0"-69"-3,0 0 24 21,0 0-61-21,0 0-79 0,0 0-43 16,0 0-309-15</inkml:trace>
    </iact:actionData>
  </iact:action>
  <iact:action type="add" startTime="35727">
    <iact:property name="dataType" value="strokeEraser"/>
    <iact:actionData xml:id="d25">
      <inkml:trace xmlns:inkml="http://www.w3.org/2003/InkML" xml:id="stk18" contextRef="#ctx0" brushRef="#br1">24678 19938 761 0,'92'259'46'15,"-74"-271"-45"-15,9-14-1 17,-20 15-168-17,5-6-196 0</inkml:trace>
    </iact:actionData>
  </iact:action>
  <iact:action type="add" startTime="36525">
    <iact:property name="dataType" value="strokeEraser"/>
    <iact:actionData xml:id="d26">
      <inkml:trace xmlns:inkml="http://www.w3.org/2003/InkML" xml:id="stk19" contextRef="#ctx0" brushRef="#br1">41484 14128 630 0,'0'0'141'1,"0"0"-65"-1,0 0 36 14,0 0-76-14,0 0-36 16,0 0-4-15,-2 15-65 12,-6-15-116-13,-3 0-197 18</inkml:trace>
    </iact:actionData>
  </iact:action>
  <iact:action type="add" startTime="36665">
    <iact:property name="dataType" value="strokeEraser"/>
    <iact:actionData xml:id="d27">
      <inkml:trace xmlns:inkml="http://www.w3.org/2003/InkML" xml:id="stk20" contextRef="#ctx0" brushRef="#br1">41484 14128 577 0,'-72'111'76'15,"72"-111"19"-15,0 0-10 1,0 0-85 16,0 0-89-17,0 0-16 14,0-11-97-14</inkml:trace>
    </iact:actionData>
  </iact:action>
  <iact:action type="remove" startTime="36803">
    <iact:property name="style" value="instant"/>
    <iact:actionData xml:id="d28" ref="#d12"/>
  </iact:action>
  <iact:action type="add" startTime="36804">
    <iact:property name="dataType" value="strokeEraser"/>
    <iact:actionData xml:id="d29">
      <inkml:trace xmlns:inkml="http://www.w3.org/2003/InkML" xml:id="stk21" contextRef="#ctx0" brushRef="#br1">41375 14254 504 0,'0'0'126'17,"0"0"-9"-17,0 0-23 15,0 0-67-15,0 0-23 14,0 0-4-14,3 12-12 14,-3-10-72-14,0 2-133 15</inkml:trace>
    </iact:actionData>
  </iact:action>
  <iact:action type="add" startTime="36999">
    <iact:property name="dataType" value="strokeEraser"/>
    <iact:actionData xml:id="d30">
      <inkml:trace xmlns:inkml="http://www.w3.org/2003/InkML" xml:id="stk22" contextRef="#ctx0" brushRef="#br1">41363 14537 484 0,'0'0'89'17,"0"0"-71"-17,0 0-18 14,0 0-80-14,0 0-237 16</inkml:trace>
    </iact:actionData>
  </iact:action>
  <iact:action type="add" startTime="42402">
    <iact:property name="dataType"/>
    <iact:actionData xml:id="d31">
      <inkml:trace xmlns:inkml="http://www.w3.org/2003/InkML" xml:id="stk23" contextRef="#ctx0" brushRef="#br0">11988 834 728 0,'0'0'92'0,"0"0"81"0,306-3-62 14,-107 50-52 1,84 30 30-15,93 37 26 16,93 29-12-16,82 35 8 13,58 38-21-13,60 45-25 16,15 34-23-16,-4 15-33 17,-61-24-1-17,-104-49-6 0,-115-65-2 14,-98-63 0 1,-81-53-8-15,-74-31-56 15,-58-17-38-15,-53-8-58 17,-62-3-97-17,-37-35-487 0</inkml:trace>
    </iact:actionData>
  </iact:action>
  <iact:action type="add" startTime="43487">
    <iact:property name="dataType"/>
    <iact:actionData xml:id="d32">
      <inkml:trace xmlns:inkml="http://www.w3.org/2003/InkML" xml:id="stk24" contextRef="#ctx0" brushRef="#br0">20919 636 561 0,'0'0'181'0,"0"0"-66"0,0 0 52 14,292-49-77-14,-120 49-9 18,86 33 8-18,102 45-21 17,114 32 29-17,108 52-5 0,90 37-38 16,86 39-11-16,59 46 5 17,18 29-7-17,7 25-5 17,-40 4-36-17,-68-22-1 17,-80-58-2-17,-119-67-2 0,-128-73-32 19,-140-61-43-18,-116-53-43 17,-206-25-85-18,-71-49-173 0</inkml:trace>
    </iact:actionData>
  </iact:action>
  <iact:action type="add" startTime="48507">
    <iact:property name="dataType"/>
    <iact:actionData xml:id="d33">
      <inkml:trace xmlns:inkml="http://www.w3.org/2003/InkML" xml:id="stk25" contextRef="#ctx0" brushRef="#br0">9951 13115 596 0,'0'0'231'0,"0"0"-66"0,0 0-35 12,0 0-54-12,0 0-9 15,0 0 11-15,0 0 11 13,150 33-26 3,-43-25 4-16,33-8-8 0,41 0-11 26,33 0 7-26,38-8-16 0,25-28-9 15,-1-2-4-15,-17 5-1 13,-15 5-17-13,-20 6 4 16,-14 4 7-16,-11-1-2 13,-31 7-5-13,-23 2-6 16,-34 5-1-16,-28 3 8 17,-32-2 0-17,-23 4 0 14,-22 0 5-14,-6 0-3 14,0 0 2-14,0 0-9 14,0 0 0-14,-27 14-3 16,-51 24-2-16,-57 9-3 14,-43-21-1-14,-35-11-2 14,-31-15 3 1,-14 0 0-15,-21 0 1 1,2 0 8 24,13 0-4-25,18 0-5 0,21 11 0 13,15 11 0-12,19-1 0 13,13 2 0 0,37-8 0-14,37-1 0 1,37-6 0 11,35-5 0 3,18 6 0-15,14-9 0 14,0 2 0-14,7-2 0 28,75 0 0-28,59 0 0 0,62 0 0 0,40 0 0 17,33-22 0-17,18-7 0 31,-9 3 0-31,-23 3 0 0,-30 6 0 0,-32 1 0 17,-21 13 0-17,-13 3 0 0,-26 0 0 16,-23 0 0-16,-31 0 0 16,-35 0 0-16,-26 0 0 15,-21 0 0-15,-4 0 0 16,0 0 0-16,-45 19 0 16,-64 6 0-16,-60 8 0 16,-41-22 0-16,-37-11 0 16,-24 0 0-16,-21 0 0 15,9-19 0-15,11 2 0 16,18 6 0-16,38 11 0 16,28 0 0-16,29 0 0 0,47 0 0 15,35 0 0 1,34 0 0-16,23 0 0 0,11 0 0 16,9 0 0-16,9 0 0 15,74 0 0-15,50 0 0 16,69-12 0-16,37-9 0 17,47-6 0-17,13-1 0 15,-16-3 0-15,-29 6 0 2,-47 7 0 15,-32 11 0-17,-23-1 0 16,-20 8 0-16,-21-4 0 18,-35 4 0-18,-24-4 0 1,-22 1 0 15,-19 3 0-16,-11-4 0 16,-7 4 0-16,-99 0 0 20,-49 4 0-20,-52 17 0 16,-9 2 0-16,2-13 0 0,18 3 0 16,13-6 0-16,26 4 0 16,35-4 0-16,29 1 0 16,39-1 0-16,18-7 0 17,27 3 0-16,6 1 0 15,3 10 0-16,0 26-3 0,29 39-140 16,-3-36-189-16,-20 14-535 16</inkml:trace>
    </iact:actionData>
  </iact:action>
  <iact:action type="remove" startTime="51678">
    <iact:property name="style" value="instant"/>
    <iact:actionData xml:id="d34" ref="#d33"/>
  </iact:action>
  <iact:action type="add" startTime="51682">
    <iact:property name="dataType" value="strokeEraser"/>
    <iact:actionData xml:id="d35">
      <inkml:trace xmlns:inkml="http://www.w3.org/2003/InkML" xml:id="stk26" contextRef="#ctx0" brushRef="#br1">22726 24821 818 0,'0'0'155'5,"0"0"-27"-4,0 0-58 15,0 0-48-16,0 0-22 18,0 0-11-18,0 0-48 15,14 194-305-15</inkml:trace>
    </iact:actionData>
  </iact:action>
  <iact:action type="add" startTime="52606">
    <iact:property name="dataType" value="strokeEraser"/>
    <iact:actionData xml:id="d36">
      <inkml:trace xmlns:inkml="http://www.w3.org/2003/InkML" xml:id="stk27" contextRef="#ctx0" brushRef="#br1">28564 14448 766 0,'0'0'115'1,"0"0"-70"12,0 0-29-13,0 0-16 13,0 0-66-13,0 0-74 13,0-6-31 0,0 1-238-13</inkml:trace>
    </iact:actionData>
  </iact:action>
  <iact:action type="remove" startTime="52873">
    <iact:property name="style" value="instant"/>
    <iact:actionData xml:id="d37" ref="#d31"/>
  </iact:action>
  <iact:action type="add" startTime="52873">
    <iact:property name="dataType" value="strokeEraser"/>
    <iact:actionData xml:id="d38">
      <inkml:trace xmlns:inkml="http://www.w3.org/2003/InkML" xml:id="stk28" contextRef="#ctx0" brushRef="#br1">28564 14448 1006 0,'134'243'144'3,"-111"-227"-52"-3,-8 1-36 16,4 1-56-16,-6 2-17 15,-9-13-94-15,8 0-302 15</inkml:trace>
    </iact:actionData>
  </iact:action>
  <iact:action type="add" startTime="53611">
    <iact:property name="dataType" value="strokeEraser"/>
    <iact:actionData xml:id="d39">
      <inkml:trace xmlns:inkml="http://www.w3.org/2003/InkML" xml:id="stk29" contextRef="#ctx0" brushRef="#br1">35213 13351 41 0,'0'0'817'0,"0"0"-811"14,0 0-6-14,0 0-26 24,0 0-328-22</inkml:trace>
    </iact:actionData>
  </iact:action>
  <iact:action type="add" startTime="53760">
    <iact:property name="dataType" value="strokeEraser"/>
    <iact:actionData xml:id="d40">
      <inkml:trace xmlns:inkml="http://www.w3.org/2003/InkML" xml:id="stk30" contextRef="#ctx0" brushRef="#br1">35213 13351 765 0,'-26'-51'8'0,"33"51"-8"14,-7 0-35-14,0 0-367 16</inkml:trace>
    </iact:actionData>
  </iact:action>
  <iact:action type="remove" startTime="54011">
    <iact:property name="style" value="instant"/>
    <iact:actionData xml:id="d41" ref="#d32"/>
  </iact:action>
  <iact:action type="add" startTime="54012">
    <iact:property name="dataType" value="strokeEraser"/>
    <iact:actionData xml:id="d42">
      <inkml:trace xmlns:inkml="http://www.w3.org/2003/InkML" xml:id="stk31" contextRef="#ctx0" brushRef="#br1">35063 13087 678 0,'0'0'102'2,"0"0"-18"12,0 0 33-14,0 0-62 14,0 0-38 0,0 0 0-14,128-81 1 14,-120 81 3-14,3 0-15 28,-8 0-6-28,-3 13-52 0,0 7-138 0,0 7-221 25</inkml:trace>
    </iact:actionData>
  </iact:action>
  <iact:action type="add" startTime="57376">
    <iact:property name="dataType"/>
    <iact:actionData xml:id="d43">
      <inkml:trace xmlns:inkml="http://www.w3.org/2003/InkML" xml:id="stk32" contextRef="#ctx0" brushRef="#br0">9304 18175 501 0,'0'0'199'0,"0"0"-49"0,0 0 2 27,213 10-65-27,-95-2-9 0,51 0-12 0,48-1 18 16,56-7-2-16,39 0-2 31,29 0-37-31,-1 0-5 0,-35-15-17 0,-37 0-4 16,-55-3 14-16,-52-7 9 15,-45 10-9-15,-55-3-19 16,-30 18-5-16,-31-8-7 15,-17 1-7-15,-111-1-37 14,-102 8 44-14,-139 0 5 14,-109 0 22-14,-71 33 56 16,-9 8-14-16,61 7-40 14,96 0-14-14,103 10-9 15,88-10-6-15,79-12-4 15,61-12-51-15,70-24-59 16,47 0-121-16,52 0-262 14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8-22T18:51:03.1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445">
    <iact:property name="dataType"/>
    <iact:actionData xml:id="d0">
      <inkml:trace xmlns:inkml="http://www.w3.org/2003/InkML" xml:id="stk0" contextRef="#ctx0" brushRef="#br0">9767 7355 722 0,'0'0'121'0,"0"0"41"0,-246-16-34 13,116 32-51-13,-10 38-26 14,2 27-15 2,5 18-10-16,19 19 2 0,18 11-1 15,23 14-3-15,23 8 7 14,30 0 15-14,20-4 6 16,0-10-15-16,70-20-16 16,47-14-13-16,42-26 5 15,32-32-13-15,19-39-2 15,-7-6 2-15,-13-80 2 17,-32-49-1-17,-37-25-1 16,-51-16 0-16,-51-3-2 16,-19 11-2-16,-70 12-12 17,-51 18-32-17,-22 20-60 0,64 91-91 14,13 13-268 1</inkml:trace>
    </iact:actionData>
  </iact:action>
  <iact:action type="add" startTime="5458">
    <iact:property name="dataType"/>
    <iact:actionData xml:id="d1">
      <inkml:trace xmlns:inkml="http://www.w3.org/2003/InkML" xml:id="stk1" contextRef="#ctx0" brushRef="#br0">14336 8590 603 0,'0'0'255'0,"0"0"-140"0,0 0-46 13,0 0 4-13,-225 44-17 16,107 26 7-16,-3 19-12 14,0 29-11-14,17 17-15 15,23 16-7-15,27 11-1 15,39 0-7-15,15-16-6 14,29-19 3-14,59-28-3 18,33-30 37-18,28-23-1 17,16-28-7-17,1-18-20 17,-6-9 4-17,-23-72-8 0,-38-43-9 15,-29-35 0-15,-46-25-4 16,-24-7-3-16,-21-4-24 31,-69 14-26-31,-26 34-55 1,54 123-89-1,-1 24-302 22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8-22T18:53:12.84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3408">
    <iact:property name="dataType"/>
    <iact:actionData xml:id="d0">
      <inkml:trace xmlns:inkml="http://www.w3.org/2003/InkML" xml:id="stk0" contextRef="#ctx0" brushRef="#br0">6098 6743 977 0,'0'0'140'1,"0"0"-63"-1,0 0-33 0,0 0 8 15,0 0-31-14,-259 40-6 8,148 6-3 5,-7 11-2-14,0 28-3 16,6 14 12-16,6 5 7 16,19 6 8-16,13-4-13 21,22-10 3-21,21-8-6 0,12-11 2 15,19-11 8-15,0-10-7 6,67-8 15 17,47-11 7-23,51-8-26 0,27-21-2 17,5-8 0-17,-12-11-6 13,-35-55 0-13,-34-12-2 17,-38-22-7-17,-37-14 0 13,-41-22-2-13,0-30-3 24,-54-2-27-24,-18 9-35 0,0 34-80 6,38 110-73 15,9 15-239-20</inkml:trace>
    </iact:actionData>
  </iact:action>
  <iact:action type="add" startTime="4481">
    <iact:property name="dataType"/>
    <iact:actionData xml:id="d1">
      <inkml:trace xmlns:inkml="http://www.w3.org/2003/InkML" xml:id="stk1" contextRef="#ctx0" brushRef="#br0">10036 7537 574 0,'0'0'157'1,"0"0"-11"-1,0 0-34 15,0 0-7-15,-203-2-41 18,123 67-14-18,-5 13-16 12,4 9-17-12,3 10-5 17,8 13-1-17,12 3 5 15,14 13 14-15,18-4 8 15,19-12 27-15,7-19 1 20,10-13-7-20,60-19-19 0,38-15 0 17,32-22-7-17,25-19-17 13,6-3-11-13,-7-33-4 9,-33-29-1 14,-30-23 0-23,-50-24-1 0,-41-28-2 15,-10-18-7-15,-31-6-35 14,-37 17-71-14,20 103-97 18,7 24-156-18</inkml:trace>
    </iact:actionData>
  </iact:action>
  <iact:action type="add" startTime="5592">
    <iact:property name="dataType"/>
    <iact:actionData xml:id="d2">
      <inkml:trace xmlns:inkml="http://www.w3.org/2003/InkML" xml:id="stk2" contextRef="#ctx0" brushRef="#br0">15578 6856 643 0,'0'0'260'0,"0"0"-84"0,0 0-65 0,0 0-46 16,0 0-17-16,0 0 11 19,-191 39-19-19,85 8-9 16,-5 15-13-16,16 16 2 10,15 16-2-10,23 18-8 22,25 9 1-22,20 7 20 0,12-6-3 8,12-16 1 16,68-17 3-24,36-14 10 0,33-36-14 6,8-21 5 17,3-18-17-23,-29-25-4 0,-25-57-8 7,-38-34-4 16,-42-40 0-23,-26-15-8 0,-19-3-23 7,-56 30-47 19,-19 41-50-26,40 92-94 0,9 11-260 13</inkml:trace>
    </iact:actionData>
  </iact:action>
  <iact:action type="add" startTime="6690">
    <iact:property name="dataType"/>
    <iact:actionData xml:id="d3">
      <inkml:trace xmlns:inkml="http://www.w3.org/2003/InkML" xml:id="stk3" contextRef="#ctx0" brushRef="#br0">19392 7736 532 0,'0'0'180'0,"0"0"-55"0,0 0-82 15,0 0-20-15,0 0 20 12,-190 8 13-12,91 13-9 17,-11 17 2-17,-5 13 19 12,9 19-15-12,14 16-14 17,26 15-12-17,25 13 1 13,29 4 11-13,12-3 2 17,41-13 17-17,51-9-13 22,34-15 0-22,18-21-16 0,6-24-20 8,-4-28-7 14,-21-5 0-22,-21-47-2 0,-37-50-3 12,-32-25-15 7,-31-25-24-19,-4-26-23 0,-14 4-24 8,-34 15-35 13,18 116-139-21,4 28-477 0</inkml:trace>
    </iact:actionData>
  </iact:action>
  <iact:action type="remove" startTime="8985">
    <iact:property name="style" value="instant"/>
    <iact:actionData xml:id="d4" ref="#d0"/>
  </iact:action>
  <iact:action type="add" startTime="8988">
    <iact:property name="dataType" value="strokeEraser"/>
    <iact:actionData xml:id="d5">
      <inkml:trace xmlns:inkml="http://www.w3.org/2003/InkML" xml:id="stk4" contextRef="#ctx0" brushRef="#br1">16829 19670 492 0,'0'0'97'3,"0"0"-97"-2,0 0-26 5,0 0-92 2</inkml:trace>
    </iact:actionData>
  </iact:action>
  <iact:action type="add" startTime="9644">
    <iact:property name="dataType" value="strokeEraser"/>
    <iact:actionData xml:id="d6">
      <inkml:trace xmlns:inkml="http://www.w3.org/2003/InkML" xml:id="stk5" contextRef="#ctx0" brushRef="#br1">20790 20472 604 0,'0'0'94'0,"0"0"-94"0,0 0-9 5,0 0-212 1</inkml:trace>
    </iact:actionData>
  </iact:action>
  <iact:action type="add" startTime="9798">
    <iact:property name="dataType" value="strokeEraser"/>
    <iact:actionData xml:id="d7">
      <inkml:trace xmlns:inkml="http://www.w3.org/2003/InkML" xml:id="stk6" contextRef="#ctx0" brushRef="#br1">20790 20472 727 0,'18'-161'70'2,"-18"161"-70"3,0 0-63 4,0 0-229-2</inkml:trace>
    </iact:actionData>
  </iact:action>
  <iact:action type="remove" startTime="10080">
    <iact:property name="style" value="instant"/>
    <iact:actionData xml:id="d8" ref="#d1"/>
  </iact:action>
  <iact:action type="add" startTime="10085">
    <iact:property name="dataType" value="strokeEraser"/>
    <iact:actionData xml:id="d9">
      <inkml:trace xmlns:inkml="http://www.w3.org/2003/InkML" xml:id="stk7" contextRef="#ctx0" brushRef="#br1">21092 20427 664 0,'0'0'231'8,"0"0"-131"-4,0 0-38 2,0 0-62 2,0 0-51 1,0 0-212-1</inkml:trace>
    </iact:actionData>
  </iact:action>
  <iact:action type="remove" startTime="10855">
    <iact:property name="style" value="instant"/>
    <iact:actionData xml:id="d10" ref="#d2"/>
  </iact:action>
  <iact:action type="add" startTime="10857">
    <iact:property name="dataType" value="strokeEraser"/>
    <iact:actionData xml:id="d11">
      <inkml:trace xmlns:inkml="http://www.w3.org/2003/InkML" xml:id="stk8" contextRef="#ctx0" brushRef="#br1">26584 19850 905 0,'0'0'163'3,"0"0"-14"-3,0 0-76 1,0 0-54 4,0 0-19 3,0 0-2 0,7 3-56-2,-7-3-90 2,0 0-247 0</inkml:trace>
    </iact:actionData>
  </iact:action>
  <iact:action type="add" startTime="11017">
    <iact:property name="dataType" value="strokeEraser"/>
    <iact:actionData xml:id="d12">
      <inkml:trace xmlns:inkml="http://www.w3.org/2003/InkML" xml:id="stk9" contextRef="#ctx0" brushRef="#br1">26584 19850 841 0,'84'-12'76'5,"-79"12"-69"2,-5 0-7-1,0 0-277 3</inkml:trace>
    </iact:actionData>
  </iact:action>
  <iact:action type="remove" startTime="11467">
    <iact:property name="style" value="instant"/>
    <iact:actionData xml:id="d13" ref="#d3"/>
  </iact:action>
  <iact:action type="add" startTime="11468">
    <iact:property name="dataType" value="strokeEraser"/>
    <iact:actionData xml:id="d14">
      <inkml:trace xmlns:inkml="http://www.w3.org/2003/InkML" xml:id="stk10" contextRef="#ctx0" brushRef="#br1">30005 20597 701 0,'0'0'99'1,"0"0"-54"-1,0 0-45 3,0 0-115 3,0 0-156 4</inkml:trace>
    </iact:actionData>
  </iact:action>
  <iact:action type="add" startTime="11570">
    <iact:property name="dataType" value="strokeEraser"/>
    <iact:actionData xml:id="d15">
      <inkml:trace xmlns:inkml="http://www.w3.org/2003/InkML" xml:id="stk11" contextRef="#ctx0" brushRef="#br1">30005 20597 775 0,'19'48'129'6,"-2"-48"18"2,-8 3-65 0,-9-3-67-1,0 0-15 0,0 0-25 0,0 0-98 2,-7 0-155-1,-2 0-171-1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8-09T02:52:30.8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231">
    <iact:property name="dataType"/>
    <iact:actionData xml:id="d0">
      <inkml:trace xmlns:inkml="http://www.w3.org/2003/InkML" xml:id="stk0" contextRef="#ctx0" brushRef="#br0">19132 3822 437 0,'0'0'0'3,"0"0"205"-3,0 0-205 0,0 0 149 0,0 0-149 0,0 0 139 22,0 0-139-22,0 0 109 0,0 0-109 0,0 0 75 0,0 0-75 0,0 0 64 13,0 0-64-13,0 0 54 0,0 0-54 0,0 0 42 16,0 0-42-16,0 0 31 0,0 0-31 0,7-11 23 14,-7 11-23-14,-36 0 18 0,36 0-18 0,-52 0 74 16,52 0-74-16,-64 0 27 0,64 0-27 0,-58 4 27 15,58-4-27-15,-66 7 26 0,66-7-26 0,-70 8 21 15,70-8-21-15,-70 2 19 0,70-2-19 0,-73 4 14 14,73-4-14-14,-74 0 14 0,74 0-14 0,-71 0 12 17,71 0-12-17,-72 0 22 1,72 0-22-1,-73 0 14 14,73 0-14-14,-77 0 16 0,77 0-16 0,-74 4 27 15,74-4-27-15,-73 8 30 0,73-8-30 0,-70 10 15 21,70-10-15-21,-67 7 21 0,67-7-21 0,-59 12 22 0,59-12-22 0,-55 4 15 10,55-4-15-10,-51 0 11 20,51 0-11-20,-61 0 11 0,61 0-11 0,-53 0 3 0,53 0-3 0,-63 0 23 14,63 0-23-14,-62 0 10 0,62 0-10 0,-56 0 9 16,56 0-9-16,-58 0 8 0,58 0-8 0,-63 0 7 14,63 0-7-14,-62-11 13 0,62 11-13 0,-66-7 11 16,66 7-11-16,-63-5 12 0,63 5-12 0,-67-3 10 14,67 3-10-14,-55 0 9 0,55 0-9 0,-59 0 7 16,59 0-7-16,-58 0 12 0,58 0-12 0,-55-5 1 15,55 5-1-15,-60 0 7 1,60 0-7-1,-59 0 2 15,59 0-2-15,-64 0 6 0,64 0-6 0,-64 0 1 21,64 0-1-21,-67-2 7 0,67 2-7 0,-70-8 3 0,70 8-3 0,-73-4 3 10,73 4-3-10,-70-4 4 20,70 4-4-20,-75-7 3 0,75 7-3 0,-65-8 5 0,65 8-5 0,-58-6 0 16,58 6 0-16,-62-12 6 0,62 12-6 0,-52-7 1 14,52 7-1-14,-52-10 4 0,52 10-4 0,-51-13 3 16,51 13-3-16,-60-6 5 0,60 6-5 0,-54-4 5 14,54 4-5-14,-55-8 4 0,55 8-4 0,-59-2 3 16,59 2-3-16,-57-9 4 0,57 9-4 0,-54-7 4 14,54 7-4-14,-52 0 1 0,52 0-1 0,-51-3 4 16,51 3-4-16,-51 0 4 0,51 0-4 0,-51-4 8 15,51 4-8-15,-53-4 5 0,53 4-5 0,-43-4 3 15,43 4-3-15,-44-2 1 0,44 2-1 0,-48 0 1 22,48 0-1-22,-44-5 4 0,44 5-4 0,-48-4 0 0,48 4 0 0,-41 0 2 14,41 0-2-14,-37 0 3 0,37 0-3 0,-33 0 1 16,33 0-1-16,-29 0 0 0,29 0 0 0,-24 0 5 14,24 0-5-14,-17 0 1 0,17 0-1 0,-14 0 0 16,14 0 0-16,-11 0 1 0,11 0-1 0,-11 0 0 14,11 0 0-14,-8 0 4 0,8 0-4 0,-10 0 0 16,10 0 0-16,-14 0 0 0,14 0 0 0,-9 0 0 14,9 0 0-14,-6 0 0 0,6 0 0 0,-9 0 0 16,9 0 0-16,-3 0 0 0,3 0 0 0,-9 4 0 15,9-4 0-15,-10 5 0 0,10-5 0 0,-4 2 0 16,4-2 0-16,-10 8 0 0,10-8 0 0,-7 4 0 16,7-4 0-16,-8 0 0 0,8 0 0 0,-7 3 0 14,7-3 0-14,-12 0 0 0,12 0 0 0,-7 0 0 16,7 0 0-16,-3 0 0 0,3 0 0 0,0 0 0 22,0 0 0-22,0 0 0 0,0 0 0 0,0 0 0 0,0 0 0 0,-4 0 0 13,4 0 0-13,-3 0 0 0,3 0 0 0,-10 0 0 16,10 0 0-16,-2 0 0 0,2 0 0 0,0 0 0 14,0 0 0-14,0 0 0 0,0 0 0 0,0 0 0 17,0 0 0-17,0 0 0 0,0 0 0 0,0 0 0 13,0 0 0-13,0 0 0 0,0 0 0 1,0 0 0 14,0 0 0-15,0 0 0 0,0 0 0 0,0 0-5 14,0 0 5-14,0 0-2 0,0 0 2 0,0 0 0 17,0 0 0-17,0 0 0 0,0 0 0 0,0 0-2 14,0 0 2-14,0 0 0 0,0 0 0 0,0 0 0 16,0 0 0-16,0 0 0 0,0 0 0 0,0 0 0 21,0 0 0-21,0 0 0 0,0 0 0 0,0 0 4 0,0 0-4 0,0 0 0 10,0 0 0-10,0 0-1 20,0 0 1-20,0 0-1 0,0 0 1 0,0 0-4 0,0 0 4 0,0 0-4 15,0 0 4-15,0 0-3 0,0 0 3 0,0 0-1 15,0 0 1-15,0 3-6 0,0-3 6 0,0 0-1 15,0 0 1-15,0 0-2 0,0 0 2 0,-7 0 0 18,7 0 0-18,-12 4-1 0,12-4 1 0,-13 0 0 12,13 0 0-11,-23 5 2-1,23-5-2 0,-25 6 3 14,25-6-3-14,-24 4 0 0,24-4 0 0,-24 4-2 15,24-4 2-15,-19 4 0 0,19-4 0 0,-22 3 2 16,22-3-2-16,-22 0 0 0,22 0 0 0,-19 8 0 21,19-8 0-21,-22 4-1 0,22-4 1 0,-22 10-2 0,22-10 2 0,-17 4 0 10,17-4 0-10,-19 7 2 20,19-7-2-20,-22 8 1 0,22-8-1 0,-19 8-1 0,19-8 1 0,-10 7 1 16,10-7-1-16,-16 10-3 0,16-10 3 0,-15 12 0 14,15-12 0-14,-14 11 0 0,14-11 0 0,-17 10 0 17,17-10 0-17,-12 12 2 0,12-12-2 0,-18 11 0 13,18-11 0-13,-19 15 0 0,19-15 0 0,-19 7-1 15,19-7 1-15,-10 11 0 0,10-11 0 0,-14 4 0 15,14-4 0-15,-5 0-1 0,5 0 1 0,-10 4-2 16,10-4 2-16,-9 0-3 0,9 0 3 1,-7 0-3 13,7 0 3-14,-5 0-8 0,5 0 8 0,-1 0-8 15,1 0 8-14,0 0-1-1,0 0 1 0,0 0 0 15,0 0 0-15,0 2-2 0,0-2 2 0,-5 8 0 16,5-8 0-16,-11 4 0 0,11-4 0 0,-12 15 0 20,12-15 0-20,-13 14 2 0,13-14-2 0,-16 12 0 0,16-12 0 0,-13 11 0 14,13-11 0-14,-22 10 0 0,22-10 0 0,-16 12-1 16,16-12 1-16,-19 7 0 0,19-7 0 0,-17 7-8 14,17-7 8-14,-12 7-14 0,12-7 14 0,-15 8-7 16,15-8 7-16,-12 7-3 0,12-7 3 0,-10 11-3 14,10-11 3-14,-14 12-2 0,14-12 2 0,-15 10 0 17,15-10 0-17,-10 11 2 0,10-11-2 0,-12 19 0 15,12-19 0-15,-11 14 0 0,11-14 0 0,-6 22 4 14,6-22-4-14,-9 26 1 0,9-26-1 0,-7 26 0 16,7-26 0-16,-12 29 1 0,12-29-1 0,-7 33 1 22,7-33-1-22,-8 41 1 0,8-41-1 0,-10 49 1 0,10-49-1 0,-11 58 0 14,11-58 0-14,-15 70 0 0,15-70 0 0,-14 81 1 16,14-81-1-16,-18 81 0 0,18-81 0 0,-19 80 1 14,19-80-1-14,-19 74 0 0,19-74 0 0,-22 70 2 17,22-70-2-17,-17 62 0 0,17-62 0 0,-15 60 0 13,15-60 0-13,-19 54 1 0,19-54-1 0,-12 56 0 16,12-56 0-16,-10 58 0 0,10-58 0 0,-11 56 1 14,11-56-1-14,-12 66 2 0,12-66-2 0,-6 63 2 16,6-63-2-16,-11 66 6 0,11-66-6 0,-5 66 6 15,5-66-6-15,0 66 2 0,0-66-2 0,-7 63 2 15,7-63-2-15,-3 70 5 0,3-70-5 0,-3 62 1 15,3-62-1-15,-4 60 0 0,4-60 0 0,-7 55 4 16,7-55-4-16,-1 48 2 0,1-48-2 0,-5 51 5 15,5-51-5-15,0 48 1 0,0-48-1 0,0 51 2 20,0-51-2-20,0 51 3 0,0-51-3 0,0 57 3 0,0-57-3 0,0 54 3 16,0-54-3-15,0 51 0-1,0-51 0 0,0 57 0 13,0-57 0-13,0 58 2 0,0-58-2 0,0 55 0 16,0-55 0-15,0 52-2-1,0-52 2 0,0 43 0 13,0-43 0-13,0 34 3 0,0-34-3 0,0 29 1 17,0-29-1-17,0 22 0 0,0-22 0 0,0 26 4 14,0-26-4-14,0 22 1 1,0-22-1-1,0 19 0 15,0-19 0-15,0 19 0 0,0-19 0 0,0 15 1 14,0-15-1-13,5 9 0-1,-5-9 0 0,1 8 1 15,-1-8-1-15,7 4 1 0,-7-4-1 0,4 0 1 16,-4 0-1-16,3 0 0 0,-3 0 0 0,7 0 0 16,-7 0 0-16,3 0 3 0,-3 0-3 0,12 3 0 19,-12-3 0-19,19 9-3 0,-19-9 3 0,22 6-1 0,-22-6 1 0,26 7 1 16,-26-7-1-16,17 8-1 0,-17-8 1 0,22 3 3 14,-22-3-3-14,19 9-3 0,-19-9 3 0,22 2 0 16,-22-2 0-16,26 4-1 0,-26-4 1 0,29 3 0 14,-29-3 0-14,32 6 0 0,-32-6 0 0,43 0 0 16,-43 0 0-16,42 2 1 0,-42-2-1 0,53 0 0 14,-53 0 0-14,62 0 0 0,-62 0 0 0,70 0 3 22,-70 0-3-22,71 0 0 0,-71 0 0 0,80 0-1 0,-80 0 1 0,81 0-2 9,-81 0 2-9,76 0-2 21,-76 0 2-21,74 0-1 0,-74 0 1 0,66 0 0 0,-66 0 0 0,57 0-1 16,-57 0 1-16,49 0 0 0,-49 0 0 0,50 0 2 14,-50 0-2-14,49 0 0 0,-49 0 0 0,46 0 2 16,-46 0-2-16,48 0 0 0,-48 0 0 0,51 0 0 14,-51 0 0-14,51 0 2 0,-51 0-2 0,60 0 0 16,-60 0 0-16,58 0 0 0,-58 0 0 0,55 0 1 14,-55 0-1-14,58-2-1 0,-58 2 1 0,53-9 1 16,-53 9-1-16,46-4 3 0,-46 4-3 0,46-2 6 14,-46 2-6-14,44 0 0 0,-44 0 0 0,44 0 0 16,-44 0 0-16,40 0 0 0,-40 0 0 0,37 0 0 14,-37 0 0-14,38 0 0 0,-38 0 0 0,36 0 0 16,-36 0 0-16,37 0 0 0,-37 0 0 0,39 0 0 16,-39 0 0-16,41 0 0 0,-41 0 0 0,38 0 0 16,-38 0 0-16,39 0 0 0,-39 0 0 0,38 0 0 20,-38 0 0-20,37 0 0 0,-37 0 0 0,39 2 0 0,-39-2 0 0,45 4 0 16,-45-4 0-16,44 0 0 0,-44 0 0 0,50 3 0 14,-50-3 0-14,53 6 0 0,-53-6 0 0,56 2 0 14,-56-2 0-14,58 11 0 0,-58-11 0 0,63 5 0 16,-63-5 0-16,58 6 0 0,-58-6 0 0,63 3 0 14,-63-3 0-14,58 6 0 0,-58-6 0 0,63 2 0 17,-63-2 0-17,63 0 0 0,-63 0 0 0,58 4 0 15,-58-4 0-15,64 0 0 0,-64 0 0 0,63 0 0 14,-63 0 0-14,54 0 0 0,-54 0 0 0,57 0 0 16,-57 0 0-16,61 0 0 0,-61 0 0 0,55 0-5 15,-55 0 5-15,56 0-3 1,-56 0 3-1,51 0-2 15,-51 0 2-15,46 0-6 0,-46 0 6 1,41 0-15 13,-41 0 15-14,44 0-8 0,-44 0 8 0,38 8-8 20,-38-8 8-20,44 4-9 0,-44-4 9 0,45 2-8 0,-45-2 8 0,42 4-8 16,-42-4 8-16,45 0-7 0,-45 0 7 0,44 3-5 14,-44-3 5-14,45 0-2 0,-45 0 2 0,46 0-5 16,-46 0 5-16,46 0-1 0,-46 0 1 0,46 0-2 14,-46 0 2-14,49 0-2 0,-49 0 2 0,43 0-4 16,-43 0 4-16,46 0-5 0,-46 0 5 0,46 0-3 15,-46 0 3-15,46 0 0 0,-46 0 0 0,51 0-3 15,-51 0 3-15,51 0-1 0,-51 0 1 0,55 0-10 15,-55 0 10-15,56 0-3 0,-56 0 3 0,55 0-2 16,-55 0 2-15,51 0-1-1,-51 0 1 0,51 0-8 20,-51 0 8-20,53 0-7 0,-53 0 7 0,50 0-6 0,-50 0 6 0,56 0-9 14,-56 0 9-14,51 6-9 0,-51-6 9 0,57 2-7 16,-57-2 7-16,49 4-1 0,-49-4 1 0,53 8-1 16,-53-8 1-16,51 0-1 0,-51 0 1 0,44 4-5 14,-44-4 5-14,43 0-4 0,-43 0 4 0,34 0-5 16,-34 0 5-16,31 0-3 0,-31 0 3 0,26 0-2 14,-26 0 2-14,23 0-5 0,-23 0 5 0,24 0-4 15,-24 0 4-15,17 0-4 0,-17 0 4 0,16 0-4 15,-16 0 4-15,10 0-4 0,-10 0 4 0,9 0-3 16,-9 0 3-15,10 0-6-1,-10 0 6 0,3 0-4 14,-3 0 4-14,9 0-1 0,-9 0 1 0,1 0-2 21,-1 0 2-21,6 0-1 0,-6 0 1 0,6 0-2 0,-6 0 2 0,12 0-1 10,-12 0 1-10,12 0-2 22,-12 0 2-22,17 0-1 0,-17 0 1 0,16 0-1 0,-16 0 1 0,17 0-2 14,-17 0 2-14,15 0 0 0,-15 0 0 0,21 0-4 14,-21 0 4-14,23-4-1 0,-23 4 1 0,19-5-4 16,-19 5 4-16,19-3-1 0,-19 3 1 0,14-4-3 14,-14 4 3-14,6-2-3 0,-6 2 3 0,6 0-2 16,-6 0 2-16,3-6-3 0,-3 6 3 0,0 0-1 14,0 0 1-14,0 0-4 0,0 0 4 0,0 0-3 16,0 0 3-15,0 0-2-1,0 0 2 0,2-7-3 13,-2 7 3-13,7-14-3 0,-7 14 3 0,13-26-6 16,-13 26 6-16,14-33-1 0,-14 33 1 0,12-33-5 17,-12 33 5-17,13-43-2 0,-13 43 2 0,9-57-1 14,-9 57 1-14,7-62 0 0,-7 62 0 0,7-70 0 22,-7 70 0-22,3-70 0 0,-3 70 0 0,0-73 2 0,0 73-2 0,0-71-2 14,0 71 2-14,0-69 0 0,0 69 0 0,0-63 0 15,0 63 0-15,0-57 1 0,0 57-1 0,0-53 1 14,0 53-1-14,0-48 0 0,0 48 0 0,0-47 1 16,0 47-1-16,0-48 2 0,0 48-2 0,0-59 1 14,0 59-1-14,0-63 0 0,0 63 0 0,0-62 1 16,0 62-1-16,0-67 2 0,0 67-2 0,0-61 1 15,0 61-1-15,-7-64 0 0,7 64 0 0,-7-59 2 15,7 59-2-15,-12-51 2 0,12 51-2 0,-3-52 0 16,3 52 0-16,-3-40 0 0,3 40 0 0,-4-41 1 16,4 41-1-16,0-36 1 0,0 36-1 0,-3-33 0 20,3 33 0-20,0-26 0 0,0 26 0 0,0-30 0 0,0 30 0 0,0-29 0 17,0 29 0-17,0-27 1 0,0 27-1 0,0-29 0 9,0 29 0-9,0-33 0 20,0 33 0-20,0-37 0 0,0 37 0 1,0-39 1-1,0 39-1 0,0-44-1 13,0 44 1-13,0-45 1 0,0 45-1 0,0-40 0 17,0 40 0-17,0-38 2 0,0 38-2 0,0-33 1 13,0 33-1-13,0-24 7 0,0 24-7 0,0-27 2 16,0 27-2-16,0-25 2 0,0 25-2 0,0-26 0 14,0 26 0-14,0-26 0 0,0 26 0 0,0-27 2 16,0 27-2-16,0-25 0 0,0 25 0 0,0-23 0 15,0 23 0-15,0-25 0 0,0 25 0 0,0-26 1 16,0 26-1-16,0-36 1 0,0 36-1 0,0-45 1 16,0 45-1-16,0-48 0 0,0 48 0 0,0-44 3 15,0 44-3-15,0-43 3 0,0 43-3 0,3-38 4 20,-3 38-4-20,4-28 3 0,-4 28-3 0,0-27 2 0,0 27-2 0,3-14 3 14,-3 14-3-14,3-15 1 0,-3 15-1 0,0-15 2 16,0 15-2-16,0-22 1 0,0 22-1 0,0-33 1 14,0 33-1-14,0-36 0 0,0 36 0 0,0-48 2 16,0 48-2-16,0-56 1 0,0 56-1 0,0-47 2 14,0 47-2-14,0-48 2 0,0 48-2 0,0-41 4 16,0 41-4-16,0-25 3 0,0 25-3 0,0-19 3 17,0 19-3-17,0-10 1 0,0 10-1 0,0-8 0 14,0 8 0-14,0-5 0 0,0 5 0 0,0 0-1 16,0 0 1-16,0-3-8 0,0 3 8 0,0 0-68 16,0 0 68-16,-6 0-182 0,6 0 182 0,0 0-276 20,0 0 276-20,0 0-499 0,0 0 499 0</inkml:trace>
    </iact:actionData>
  </iact:action>
  <iact:action type="add" startTime="18659">
    <iact:property name="dataType"/>
    <iact:actionData xml:id="d1">
      <inkml:trace xmlns:inkml="http://www.w3.org/2003/InkML" xml:id="stk1" contextRef="#ctx0" brushRef="#br0">25654 3284 480 0,'0'0'0'0,"0"0"187"0,0 0-187 0,0 0 101 13,0 0-101-13,0 0 169 0,0 0-169 0,0 0 97 16,0 0-97-16,0 0 87 0,0 0-87 0,0 0 74 15,0 0-74-15,-229-3 58 0,229 3-58 0,-83-7 60 16,83 7-60-16,-96-4 45 0,96 4-45 0,-104-4 56 20,104 4-56-20,-114-5 64 0,114 5-64 0,-118 0 52 0,118 0-52 0,-128 0 37 15,128 0-37-15,-121 0 29 0,121 0-29 0,-130 0 42 15,130 0-42-15,-133 0 30 0,133 0-30 0,-131 0 22 14,131 0-22-14,-128 0 34 0,128 0-34 1,-130 0 36 14,130 0-36-15,-121 0 28 0,121 0-28 0,-111 5 27 14,111-5-27-14,-118 8 30 0,118-8-30 0,-117 7 22 16,117-7-22-16,-118 8 19 0,118-8-19 0,-126 7 17 16,126-7-17-16,-116 3 10 0,116-3-10 0,-118 4 5 14,118-4-5-14,-109 4 2 0,109-4-2 0,-108 7 3 22,108-7-3-22,-106 8 5 0,106-8-5 0,-107 10 5 0,107-10-5 0,-108 11 8 10,108-11-8-10,-105 12 9 20,105-12-9-20,-108 10 10 0,108-10-10 0,-106 11 9 0,106-11-9 0,-107 15 1 16,107-15-1-16,-99 11 2 0,99-11-2 0,-99 11 1 14,99-11-1-14,-92 8 2 0,92-8-2 0,-89 7 1 16,89-7-1-16,-85 3 1 0,85-3-1 0,-72 0 2 14,72 0-2-14,-73 0 0 0,73 0 0 0,-70 0 0 16,70 0 0-16,-74 0 0 0,74 0 0 0,-75 0 3 14,75 0-3-14,-70 0 2 0,70 0-2 0,-65 0 3 16,65 0-3-16,-63 0 1 0,63 0-1 0,-56 0 4 14,56 0-4-14,-56 0 0 0,56 0 0 0,-43 0 1 16,43 0-1-16,-43 0 0 0,43 0 0 0,-36 0 0 16,36 0 0-16,-30 0 0 0,30 0 0 0,-26 0 3 15,26 0-3-15,-25 0 0 0,25 0 0 0,-26 0 1 21,26 0-1-21,-22 0 1 0,22 0-1 0,-22 4 0 0,22-4 0 0,-19 4 0 14,19-4 0-14,-22 7 1 0,22-7-1 0,-21 4 1 16,21-4-1-16,-24 7 0 1,24-7 0-1,-25 7 0 15,25-7 0-15,-26 8 1 0,26-8-1 0,-25 7 0 14,25-7 0-14,-29 4 0 0,29-4 0 0,-28 5-1 14,28-5 1-14,-34 0-1 0,34 0 1 0,-29 2-7 16,29-2 7-16,-27 4-8 0,27-4 8 0,-31 3 0 14,31-3 0-14,-27 6 0 0,27-6 0 0,-24 0-3 17,24 0 3-17,-22 2 1 0,22-2-1 0,-19 7 0 16,19-7 0-16,-17 9 0 0,17-9 0 0,-17 2-4 16,17-2 4-16,-17 7-1 0,17-7 1 0,-19 8 0 19,19-8 0-18,-14 4-2-1,14-4 2 0,-22 8 0 0,22-8 0 0,-22 3-5 16,22-3 5-16,-22 7-14 0,22-7 14 0,-26 4-15 14,26-4 15-14,-29 7-11 0,29-7 11 0,-31 12-5 15,31-12 5-15,-25 3-1 0,25-3 1 0,-22 7-7 14,22-7 7-14,-22 5-3 0,22-5 3 0,-14 0-9 16,14 0 9-16,-14 4-13 0,14-4 13 0,-7 0-13 14,7 0 13-14,-1 2-22 0,1-2 22 0,-7 0-9 16,7 0 9-16,-12 0-3 0,12 0 3 0,-7 0 0 14,7 0 0-14,-12 4 0 0,12-4 0 0,-7 3 0 16,7-3 0-16,-10 5 0 0,10-5 0 0,-12 7 0 15,12-7 0-15,-7 14 3 0,7-14-3 0,-12 15 6 15,12-15-6-15,-6 18 0 0,6-18 0 0,-7 27 2 17,7-27-2-17,-4 21 5 0,4-21-5 0,-5 27 2 14,5-27-2-14,0 33 4 0,0-33-4 0,-3 39 1 21,3-39-1-21,0 46 2 0,0-46-2 0,-4 53 0 0,4-53 0 0,-3 61 1 14,3-61-1-14,-9 69 1 0,9-69-1 0,-10 73 1 17,10-73-1-17,-7 78 2 0,7-78-2 0,-15 84 5 13,15-84-5-13,-19 85 9 1,19-85-9-1,-20 81 0 15,20-81 0-15,-22 81 5 0,22-81-5 0,-19 77 7 14,19-77-7-14,-19 81 6 0,19-81-6 0,-19 81 1 16,19-81-1-16,-20 85 10 0,20-85-10 0,-14 80 2 14,14-80-2-14,-14 81 2 0,14-81-2 1,-10 81 8 15,10-81-8-16,-12 81 7 0,12-81-7 0,-7 74 5 16,7-74-5-16,-6 73 2 0,6-73-2 0,0 74 2 16,0-74-2-16,-4 66 2 0,4-66-2 0,-5 74 2 19,5-74-2-19,-7 73 0 0,7-73 0 0,-7 71 1 0,7-71-1 0,-8 73 3 16,8-73-3-16,-7 62 7 0,7-62-7 0,-7 66 3 14,7-66-3-14,-8 71 0 0,8-71 0 0,-7 66 1 16,7-66-1-16,-7 66 1 0,7-66-1 0,-5 59 7 14,5-59-7-14,0 48 2 0,0-48-2 0,0 45 3 16,0-45-3-16,0 37 6 0,0-37-6 0,0 29 5 16,0-29-5-16,0 25 2 0,0-25-2 0,0 22 2 15,0-22-2-15,0 22 5 0,0-22-5 0,0 22 1 15,0-22-1-15,0 27 0 0,0-27 0 0,0 21 1 14,0-21-1-14,0 19 1 0,0-19-1 0,0 18 2 15,0-18-2-15,0 15 3 0,0-15-3 0,9 15 1 16,-9-15-1-15,3 18 0-1,-3-18 0 0,3 22 0 15,-3-22 0-15,9 29-1 0,-9-29 1 0,0 45-2 16,0-45 2-16,3 45 0 0,-3-45 0 0,0 42 0 19,0-42 0-19,2 48 2 0,-2-48-2 0,0 33 1 0,0-33-1 0,5 30 0 14,-5-30 0-14,2 15 1 0,-2-15-1 0,5 8 0 16,-5-8 0-16,8 0 2 0,-8 0-2 0,11 0 3 15,-11 0-3-15,22 0 0 0,-22 0 0 0,34 0 2 15,-34 0-2-15,43 0 1 0,-43 0-1 0,53 0 2 15,-53 0-2-15,58 0 1 0,-58 0-1 0,63 0 1 16,-63 0-1-16,73 0 1 0,-73 0-1 0,80 0 1 14,-80 0-1-14,89 0 2 0,-89 0-2 0,92 0 0 16,-92 0 0-16,99 0 0 0,-99 0 0 0,99 0-4 21,-99 0 4-21,94-5-1 0,-94 5 1 0,92 0 0 0,-92 0 0 0,90 0 0 10,-90 0 0-10,88 0 0 21,-88 0 0-21,88 0 1 0,-88 0-1 0,92 0 2 0,-92 0-2 0,101 0 0 15,-101 0 0-15,102 0 2 0,-102 0-2 0,115 0 0 14,-115 0 0-14,109 0 1 0,-109 0-1 0,118 0 1 16,-118 0-1-16,105 0 2 0,-105 0-2 0,101 0 4 14,-101 0-4-14,96 0 10 0,-96 0-10 0,82 0 5 16,-82 0-5-16,80 0 0 0,-80 0 0 0,75 0 0 15,-75 0 0-15,75 0 0 0,-75 0 0 0,78 5 0 16,-78-5 0-16,70 4 0 0,-70-4 0 0,74 6 0 14,-74-6 0-14,65 3 0 0,-65-3 0 0,63 6 0 16,-63-6 0-16,58 2 0 0,-58-2 0 0,59 4 0 15,-59-4 0-15,57 3 0 1,-57-3 0-1,58 9 0 15,-58-9 0-15,53 6 0 0,-53-6 0 0,61 3 0 21,-61-3 0-21,67 8 0 0,-67-8 0 0,58 4 0 0,-58-4 0 0,66 8 0 14,-66-8 0-14,63 7 0 0,-63-7 0 0,58 3 0 15,-58-3 0-15,53 5 0 0,-53-5 0 0,50 4 0 15,-50-4 0-15,41 2 0 0,-41-2 0 0,41 0 0 15,-41 0 0-15,32 4 0 0,-32-4 0 0,34 3 0 14,-34-3 0-14,36 0 0 0,-36 0 0 0,36 5 0 16,-36-5 0-15,41 0 0-1,-41 0 0 0,44 3 0 14,-44-3 0-14,43 4 0 0,-43-4 0 0,46 0 0 15,-46 0 0-15,39 8 0 0,-39-8 0 0,43 4 0 16,-43-4 0-15,39 0 0-1,-39 0 0 0,44 0 0 16,-44 0 0-16,45 0-7 0,-45 0 7 0,44 0-3 19,-44 0 3-19,48 0-6 0,-48 0 6 0,43 0 0 0,-43 0 0 0,49 0 3 17,-49 0-3-17,50-4 0 0,-50 4 0 0,56-5 2 14,-56 5-2-14,60-3 1 0,-60 3-1 0,54-4-1 15,-54 4 1-15,60-8-7 0,-60 8 7 0,51 0 0 15,-51 0 0-15,55 0 0 0,-55 0 0 1,59 0-4 14,-59 0 4-15,55 0-10 0,-55 0 10 0,58 0-2 14,-58 0 2-14,56 0-2 0,-56 0 2 0,53 0-6 16,-53 0 6-16,57 0-8 0,-57 0 8 0,52 5-7 14,-52-5 7-14,48 3-3 0,-48-3 3 1,50 4-3 13,-50-4 3-14,53 3-2 0,-53-3 2 0,46 5-1 15,-46-5 1-15,53 4-2 0,-53-4 2 0,47 0 0 16,-47 0 0-16,45 0-4 0,-45 0 4 0,47 0 0 21,-47 0 0-21,45 0 0 0,-45 0 0 0,44 0 0 0,-44 0 0 0,41 0 0 14,-41 0 0-14,43 0 1 0,-43 0-1 0,41 0 0 16,-41 0 0-16,37 0 1 0,-37 0-1 0,36 0-1 14,-36 0 1-14,31 0 1 0,-31 0-1 0,29 0-2 16,-29 0 2-16,25 0-1 0,-25 0 1 0,23-9 0 14,-23 9 0-14,13-3-5 0,-13 3 5 0,11-4-1 16,-11 4 1-16,8 0-7 0,-8 0 7 0,9-3 0 14,-9 3 0-13,6 0-5-1,-6 0 5 0,4-8-3 15,-4 8 3-15,3 0-3 0,-3 0 3 0,4-4-2 15,-4 4 2-14,0 0-5-1,0 0 5 0,0-2-2 15,0 2 2-15,8-9-1 1,-8 9 1-1,10-15-4 21,-10 15 4-21,12-18-1 0,-12 18 1 0,14-22-3 0,-14 22 3 0,7-21 0 16,-7 21 0-16,12-34-3 0,-12 34 3 0,7-40-5 14,-7 40 5-14,12-54-5 0,-12 54 5 0,5-64-8 15,-5 64 8-15,5-74-2 0,-5 74 2 0,7-84 0 15,-7 84 0-15,5-92 0 0,-5 92 0 0,0-99-1 15,0 99 1-15,0-108 1 0,0 108-1 0,0-110-1 15,0 110 1-15,0-117 1 0,0 117-1 0,0-121 0 15,0 121 0-15,0-114 2 0,0 114-2 0,0-108 2 15,0 108-2-15,-12-103 2 0,12 103-2 0,-10-88 3 15,10 88-3-15,-12-81 1 1,12 81-1-1,-12-73 4 14,12 73-4-14,-7-74 2 0,7 74-2 0,-10-70 3 15,10 70-3-15,-7-66 0 0,7 66 0 0,-9-62 1 17,9 62-1-17,-7-56 1 0,7 56-1 0,-6-58 0 15,6 58 0-15,-11-56 1 0,11 56-1 0,-5-52 1 21,5 52-1-21,-7-51 0 0,7 51 0 0,-6-48 0 0,6 48 0 0,-12-48 0 13,12 48 0-13,-7-47 0 0,7 47 0 0,-9-45 0 16,9 45 0-16,-3-47 1 0,3 47-1 0,-7-48 2 15,7 48-2-15,-3-52 1 0,3 52-1 0,-4-59 0 16,4 59 0-16,-8-59 0 0,8 59 0 0,-4-63 1 13,4 63-1-13,-7-60 0 0,7 60 0 0,-3-57 0 17,3 57 0-17,-8-55-1 0,8 55 1 0,-4-51 0 14,4 51 0-14,-3-45 0 0,3 45 0 0,-4-47 0 16,4 47 0-16,0-40 2 0,0 40-2 0,0-33 0 15,0 33 0-15,0-31 2 0,0 31-2 0,0-15 1 15,0 15-1-15,0-6 0 0,0 6 0 0,0-4-1 17,0 4 1-17,0-5 0 0,0 5 0 0,0 0 0 15,0 0 0-15,0-3 1 0,0 3-1 0,-3 0 0 16,3 0 0-16,0-3-7 0,0 3 7 0,-4-4-56 20,4 4 56-20,0-14-139 0,0 14 139 0,0-23-134 0,0 23 134 0,0-30-130 14,0 30 130-14,0-28-171 0,0 28 171 0,0-12-289 16,0 12 289-16,0 0-711 0,0 0 711 0</inkml:trace>
    </iact:actionData>
  </iact:action>
  <iact:action type="add" startTime="28456">
    <iact:property name="dataType"/>
    <iact:actionData xml:id="d2">
      <inkml:trace xmlns:inkml="http://www.w3.org/2003/InkML" xml:id="stk2" contextRef="#ctx0" brushRef="#br0">17834 14900 505 0,'0'0'0'0,"0"0"99"0,0 0-99 0,0 0 142 12,0 0-142-12,-191-25 109 0,191 25-109 0,-91-8 96 16,91 8-96-16,-105-4 71 0,105 4-71 0,-125-4 80 21,125 4-80-21,-140-3 44 0,140 3-44 0,-143 0 57 0,143 0-57 0,-147 0 41 14,147 0-41-14,-143 0 31 0,143 0-31 0,-144 0 28 12,144 0-28-12,-153 0 29 18,153 0-29-18,-152 0 25 0,152 0-25 0,-160 0 36 0,160 0-36 0,-152 0 38 14,152 0-38-14,-154 0 34 0,154 0-34 0,-152 3 19 16,152-3-19-16,-148 4 23 0,148-4-23 0,-147 4 20 16,147-4-20-16,-147 8 12 0,147-8-12 0,-140 2 7 14,140-2-7-14,-133 8 8 0,133-8-8 0,-128 4 5 16,128-4-5-15,-124 0 13-1,124 0-13 0,-121 3 8 14,121-3-8-13,-123 4 8-1,123-4-8 0,-132 12 10 20,132-12-10-20,-133 7 8 0,133-7-8 0,-128 8 10 0,128-8-10 0,-133 14 5 16,133-14-5-16,-128 14 4 0,128-14-4 0,-128 15 3 14,128-15-3-14,-128 15 0 0,128-15 0 0,-131 15 2 16,131-15-2-16,-125 7 0 0,125-7 0 0,-121 3 0 14,121-3 0-14,-112 0 0 0,112 0 0 0,-98 0 0 16,98 0 0-16,-99 0 2 0,99 0-2 0,-99 0 3 15,99 0-3-15,-104 0 5 0,104 0-5 0,-99 0 9 15,99 0-9-15,-102 0 2 0,102 0-2 1,-104 0 11 13,104 0-11-14,-99 0 3 0,99 0-3 0,-96 16 7 15,96-16-7-15,-95 3 1 0,95-3-1 0,-89 7 5 22,89-7-5-22,-80 7 3 0,80-7-3 0,-73 8 1 0,73-8-1 0,-67 8 0 9,67-8 0-9,-63 0 1 21,63 0-1-21,-62 0 1 0,62 0-1 0,-66 0 0 0,66 0 0 0,-67 0 6 16,67 0-6-16,-64 0 2 0,64 0-2 0,-64 0 2 14,64 0-2-14,-70 0 1 0,70 0-1 0,-73 0 0 16,73 0 0-16,-82 0 3 0,82 0-3 0,-80 0 1 14,80 0-1-14,-73 0 0 0,73 0 0 0,-77 0 0 14,77 0 0-14,-63-11 1 0,63 11-1 0,-67-8 3 16,67 8-3-16,-60-7-3 0,60 7 3 0,-54-4 3 17,54 4-3-17,-48 0-1 0,48 0 1 0,-37 0 0 13,37 0 0-13,-36 0 0 0,36 0 0 0,-38 0 0 16,38 0 0-16,-37 0 1 0,37 0-1 0,-36 7 1 15,36-7-1-15,-39 15 2 0,39-15-2 0,-47 22 0 15,47-22 0-15,-46 26 0 0,46-26 0 0,-46 11-1 16,46-11 1-16,-42 16 0 0,42-16 0 0,-43 9 0 16,43-9 0-16,-27 8 0 0,27-8 0 0,-26 4-2 21,26-4 2-21,-19 0-13 0,19 0 13 0,-20 0-11 0,20 0 11 0,-21 0-7 14,21 0 7-14,-32 0 0 0,32 0 0 0,-48 0 0 16,48 0 0-16,-66 0 0 1,66 0 0-1,-74 0 0 12,74 0 0-12,-80-4 0 0,80 4 0 0,-78-11 0 16,78 11 0-16,-74-15 0 0,74 15 0 0,-61-10 0 14,61 10 0-14,-48-8 0 0,48 8 0 0,-38-6 0 16,38 6 0-16,-22-9 0 0,22 9 0 0,-12-3-8 15,12 3 8-15,-6 0-9 0,6 0 9 0,-4 0-5 16,4 0 5-16,-7 0-4 0,7 0 4 0,-12 0 0 15,12 0 0-15,-10 0 0 0,10 0 0 0,-17 0 0 16,17 0 0-16,-17 0 1 0,17 0-1 0,-19 0-1 20,19 0 1-20,-13 0 0 0,13 0 0 0,-16 0-4 0,16 0 4 0,-7 0-11 16,7 0 11-16,-3 3-7 0,3-3 7 0,-3 9-10 14,3-9 10-14,-7 6-1 0,7-6 1 0,-5 8-3 16,5-8 3-16,-7 19 3 0,7-19-3 0,-7 24-2 14,7-24 2-14,-10 30 1 0,10-30-1 0,-2 29 0 16,2-29 0-16,-7 31 0 0,7-31 0 0,-7 33 1 15,7-33-1-15,-5 29 0 0,5-29 0 0,-3 37 0 14,3-37 0-14,-4 48 3 0,4-48-3 0,-3 54 0 17,3-54 0-17,-3 66-1 0,3-66 1 0,-7 82 0 14,7-82 0-14,-16 99 6 0,16-99-6 0,-15 108 4 16,15-108-4-16,-22 116 9 0,22-116-9 0,-26 130 2 15,26-130-2-14,-29 120 0-1,29-120 0 0,-25 133 5 20,25-133-5-20,-26 132 1 0,26-132-1 0,-22 132 4 0,22-132-4 0,-19 129 0 14,19-129 0-14,-14 122 2 0,14-122-2 0,-11 110 0 16,11-110 0-16,-11 99 0 0,11-99 0 0,-8 96-1 14,8-96 1-14,-10 90 2 0,10-90-2 0,-12 99 2 16,12-99-2-16,-6 99 1 0,6-99-1 0,-6 98 2 14,6-98-2-14,0 99 1 0,0-99-1 0,0 98 3 16,0-98-3-16,0 81 1 0,0-81-1 0,0 83 5 14,0-83-5-14,0 73 1 0,0-73-1 0,0 74 1 16,0-74-1-16,0 64 0 0,0-64 0 0,0 66 2 15,0-66-2-15,0 58 0 0,0-58 0 0,0 58 1 15,0-58-1-15,0 64 0 0,0-64 0 0,0 67 2 22,0-67-2-22,0 57 1 0,0-57-1 0,0 57 0 0,0-57 0 0,0 50 0 14,0-50 0-14,0 33 1 0,0-33-1 0,0 22 1 16,0-22-1-15,0 18 1-1,0-18-1 0,0 9 1 15,0-9-1-15,0 6 2 0,0-6-2 0,0 0 4 14,0 0-4-14,0 9 11 0,0-9-11 0,0 2 2 16,0-2-2-16,0 16 6 0,0-16-6 0,0 21 0 14,0-21 0-14,0 27 1 0,0-27-1 0,0 17 1 16,0-17-1-16,0 23 1 0,0-23-1 0,5 18 0 14,-5-18 0-14,0 8 3 0,0-8-3 0,1 10-1 16,-1-10 1-16,6 7 0 0,-6-7 0 0,3 8 0 16,-3-8 0-16,5 8-1 0,-5-8 1 0,4 7 2 14,-4-7-2-14,10 0-2 0,-10 0 2 0,12 8 2 16,-12-8-2-16,18 0-2 0,-18 0 2 0,14 10 0 16,-14-10 0-16,14 0 0 0,-14 0 0 0,20 8 0 20,-20-8 0-20,16 0 1 0,-16 0-1 0,27 7-1 0,-27-7 1 0,27 0 0 15,-27 0 0-15,26 0 0 0,-26 0 0 0,32 0 0 16,-32 0 0-16,29 0 0 0,-29 0 0 0,34 0 0 14,-34 0 0-14,40 0 0 0,-40 0 0 0,44 0 1 15,-44 0-1-15,51 0 0 0,-51 0 0 0,56 0 1 15,-56 0-1-15,62 0-1 0,-62 0 1 0,66 0 1 15,-66 0-1-15,70 0 0 0,-70 0 0 0,74 0 0 15,-74 0 0-15,71 0 0 0,-71 0 0 0,72 0 1 15,-72 0-1-14,70 0 1-1,-70 0-1 0,70 0 0 15,-70 0 0-15,70 0 0 1,-70 0 0-1,70-7 0 15,-70 7 0-15,70 0 1 0,-70 0-1 0,68-8 0 15,-68 8 0-15,72 0 0 0,-72 0 0 0,66 0 2 17,-66 0-2-17,62 0 0 0,-62 0 0 0,60 0 1 18,-60 0-1-18,51 0 1 0,-51 0-1 0,51 0 1 0,-51 0-1 0,48 0 2 16,-48 0-2-16,53 0 2 0,-53 0-2 0,49 0 2 14,-49 0-2-14,56 0 1 0,-56 0-1 0,52 0 4 14,-52 0-4-14,56 0 3 0,-56 0-3 0,48 0 5 16,-48 0-5-16,51 0 1 0,-51 0-1 0,49 0 3 17,-49 0-3-17,53 8 1 0,-53-8-1 0,51 7 0 14,-51-7 0-14,48 0 1 0,-48 0-1 0,48 8 0 16,-48-8 0-16,44 2 2 0,-44-2-2 0,41 5 5 15,-41-5-5-15,45 3 5 0,-45-3-5 0,44 7 2 16,-44-7-2-16,39 0 9 0,-39 0-9 0,48 0 1 21,-48 0-1-21,48 0 2 0,-48 0-2 0,44 0-2 1,-44 0 2-1,38 0 2 13,-38 0-2-13,36 0 0 0,-36 0 0 0,30 0 1 15,-30 0-1-15,29 0 6 0,-29 0-6 0,33 0 7 14,-33 0-7-14,34 0 9 0,-34 0-9 0,36 8 8 16,-36-8-8-16,35 8 5 0,-35-8-5 0,43 7 7 15,-43-7-7-15,39 0 4 0,-39 0-4 0,48 3 4 15,-48-3-4-15,48 7 1 0,-48-7-1 1,56 0 1 13,-56 0-1-14,58 0 1 0,-58 0-1 0,63 8 0 16,-63-8 0-16,62 0 3 0,-62 0-3 0,63 8 2 14,-63-8-2-14,63 0 3 0,-63 0-3 0,67 0 2 15,-67 0-2-15,61 7 3 0,-61-7-3 0,63 0 1 22,-63 0-1-22,58 3 3 0,-58-3-3 0,63 0 4 0,-63 0-4 0,67 7 3 11,-67-7-3-11,66 8 5 19,-66-8-5-19,70 8 6 0,-70-8-6 0,74 7 7 0,-74-7-7 0,73 0 12 14,-73 0-12-14,80 8 14 0,-80-8-14 0,77 10 0 16,-77-10 0-16,82 9 10 0,-82-9-10 0,80 0 3 14,-80 0-3-13,82 0 4-1,-82 0-4 0,77 0 1 15,-77 0-1-15,77 0 2 0,-77 0-2 0,78 0 2 15,-78 0-2-15,70 0 0 0,-70 0 0 0,67 0 0 15,-67 0 0-15,68 0 1 0,-68 0-1 1,70 0 1 14,-70 0-1-15,70 6 1 0,-70-6-1 0,66 11 0 16,-66-11 0-16,67 7 0 0,-67-7 0 0,61 0 0 14,-61 0 0-14,63 9-1 0,-63-9 1 0,64 0-1 16,-64 0 1-16,58 0-1 0,-58 0 1 0,63 0 0 21,-63 0 0-21,53 0 0 0,-53 0 0 0,56 0 1 0,-56 0-1 0,56 0 4 15,-56 0-4-15,55 0 2 0,-55 0-2 0,60 0 3 15,-60 0-3-15,61 0 0 0,-61 0 0 0,63-9 0 16,-63 9 0-16,63-18 2 0,-63 18-2 0,55-15 1 13,-55 15-1-12,54-10 2-1,-54 10-2 0,57 0 2 17,-57 0-2-17,51-8 3 0,-51 8-3 0,48 0 1 12,-48 0-1-12,48 0 2 0,-48 0-2 0,40 0 2 17,-40 0-2-17,43 0 0 0,-43 0 0 0,44 0 0 13,-44 0 0-13,41 0 0 0,-41 0 0 0,41 0 0 17,-41 0 0-17,40 0 0 0,-40 0 0 0,44 0 0 15,-44 0 0-14,41 0 0-1,-41 0 0 0,46 0 2 14,-46 0-2-14,53 0 0 0,-53 0 0 0,51 0 0 21,-51 0 0-21,56 0-1 0,-56 0 1 0,53 0 0 0,-53 0 0 1,53 0-1 12,-53 0 1-13,57 0 0 1,-57 0 0-1,54 0 0 15,-54 0 0-15,50 0 1 0,-50 0-1 0,56 0 3 15,-56 0-3-15,60 0 0 0,-60 0 0 0,54 0 0 15,-54 0 0-15,60 0 0 0,-60 0 0 0,55 0-2 15,-55 0 2-15,51 0 0 0,-51 0 0 0,54 0 2 16,-54 0-2-16,50 0 0 0,-50 0 0 0,48 0 0 14,-48 0 0-14,47 0-2 0,-47 0 2 0,46 0-2 16,-46 0 2-15,47 0-3-1,-47 0 3 0,44 8-3 14,-44-8 3-14,43 0-1 0,-43 0 1 0,44 0 0 17,-44 0 0-17,43 0-4 0,-43 0 4 0,42 3 0 19,-42-3 0-19,41 7 0 0,-41-7 0 0,38 0 1 0,-38 0-1 0,42 9 0 17,-42-9 0-17,43 0-6 0,-43 0 6 0,43 0-14 13,-43 0 14-12,39 0-10-1,-39 0 10 0,41 0-8 16,-41 0 8-16,37 0-10 0,-37 0 10 0,36 0 0 14,-36 0 0-14,31 0 3 0,-31 0-3 0,36 0 2 15,-36 0-2-14,32 0 2-1,-32 0-2 0,38 0 5 14,-38 0-5-14,41 0 0 0,-41 0 0 0,37 0 0 16,-37 0 0-16,43 0 0 0,-43 0 0 0,48 0-9 14,-48 0 9-14,44 0-4 0,-44 0 4 0,44 0-4 16,-44 0 4-16,45 0-4 0,-45 0 4 0,42 0-6 16,-42 0 6-16,40 0-4 0,-40 0 4 0,36 0-6 15,-36 0 6-15,32 0-8 1,-32 0 8-1,29 0-11 14,-29 0 11-14,24 0-9 1,-24 0 9-1,32 0 0 15,-32 0 0-15,22 0-8 0,-22 0 8 1,14 0 0 14,-14 0 0-15,15 0 0 0,-15 0 0 0,7 0-3 14,-7 0 3-14,7 0-4 0,-7 0 4 0,5 0-1 16,-5 0 1-16,7 0-4 0,-7 0 4 0,3 0-2 20,-3 0 2-20,4 0-3 0,-4 0 3 0,0 0-7 0,0 0 7 0,0 0-11 11,0 0 11-11,0 0-9 2,0 0 9 13,0 0-8-15,0 0 8 0,0 0-12 0,0 0 12 0,3-27-15 16,-3 27 15-16,0-40 0 0,0 40 0 0,4-49 7 14,-4 49-7-14,0-65 1 0,0 65-1 0,0-59 3 17,0 59-3-17,0-71-3 0,0 71 3 0,0-66 2 15,0 66-2-15,0-66 0 0,0 66 0 0,0-74 0 15,0 74 0-15,0-73-1 0,0 73 1 0,0-65-6 16,0 65 6-16,0-75 0 0,0 75 0 0,0-81 4 16,0 81-4-16,0-76 1 0,0 76-1 0,0-90 7 19,0 90-7-19,0-96 7 0,0 96-7 0,0-91 5 0,0 91-5 0,0-92 1 16,0 92-1-16,0-89 3 0,0 89-3 0,0-91 4 13,0 91-4-13,0-89 0 0,0 89 0 0,0-83 9 16,0 83-9-16,-4-81 8 0,4 81-8 0,-13-75 3 15,13 75-3-15,-14-72 1 0,14 72-1 0,-9-75 0 16,9 75 0-16,-8-81 0 0,8 81 0 0,-3-81 4 14,3 81-4-14,-4-84 0 0,4 84 0 0,0-73-2 15,0 73 2-15,0-93 0 0,0 93 0 0,0-96 3 17,0 96-3-17,0-99 0 0,0 99 0 0,-3-103 2 15,3 103-2-15,-4-100 2 0,4 100-2 0,-12-91 0 16,12 91 0-16,-10-100 1 0,10 100-1 0,-12-87 2 15,12 87-2-15,-10-82 2 0,10 82-2 0,-12-70 0 19,12 70 0-19,-7-61 0 0,7 61 0 0,-5-75 1 0,5 75-1 0,-5-66 0 14,5 66 0-14,-4-63 0 1,4 63 0-1,-5-51 1 15,5 51-1-15,-3-52 0 0,3 52 0 0,0-39 0 16,0 39 0-16,0-42 0 0,0 42 0 0,0-30 0 15,0 30 0-15,0-18 0 0,0 18 0 0,0-22 0 14,0 22 0-14,0-11 0 0,0 11 0 0,0-6 1 15,0 6-1-15,-3-4 0 0,3 4 0 0,0-8 0 16,0 8 0-16,0-6 0 0,0 6 0 0,0-15 0 16,0 15 0-16,-4-24 0 0,4 24 0 0,0-25 2 15,0 25-2-15,-5-37 0 0,5 37 0 0,-2-33 1 21,2 33-1-21,-5-22 0 0,5 22 0 0,-3-25 0 0,3 25 0 0,-4-14 1 14,4 14-1-14,0-16 0 0,0 16 0 0,0-8 0 16,0 8 0-16,0-3 0 0,0 3 0 0,0 0 1 14,0 0-1-14,0 0 1 0,0 0-1 0,-3 0 1 16,3 0-1-16,0 0 0 0,0 0 0 0,-3-4-1 14,3 4 1-14,0-14-5 0,0 14 5 0,-4-22-6 16,4 22 6-16,0-31-28 0,0 31 28 0,-3-25-85 15,3 25 85-15,-9-15-94 0,9 15 94 0,-10-3-140 16,10 3 140-16,-10 0-203 0,10 0 203 0,-2 0-312 38,2 0 312-38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8-09T02:52:30.85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5" units="cm"/>
      <inkml:brushProperty name="height" value="0.055" units="cm"/>
    </inkml:brush>
  </inkml:definitions>
  <iact:action type="add" startTime="6950">
    <iact:property name="dataType"/>
    <iact:actionData xml:id="d0">
      <inkml:trace xmlns:inkml="http://www.w3.org/2003/InkML" xml:id="stk0" contextRef="#ctx0" brushRef="#br0">1634 3322 782 0,'0'0'0'0,"0"0"233"0,0 0-233 0,0 0 155 2,0 0-155-2,0 0 125 13,0 0-125-13,0 0 141 0,0 0-141 0,0 0 115 15,0 0-115-15,0 0 105 0,0 0-105 0,232 0 94 15,-232 0-94-14,77 0 71-1,-77 0-71 0,92 0 56 14,-92 0-56-14,103 2 35 0,-103-2-35 0,111 12 20 16,-111-12-20-16,110 14 7 0,-110-14-7 0,110 12 3 15,-110-12-3-15,100 10 0 0,-100-10 0 0,87 16-9 16,-87-16 9-16,79 10-69 0,-79-10 69 0,65 11-177 21,-65-11 177-21,8 0-324 0,-8 0 324 0,2 0-693 0,-2 0 693 0</inkml:trace>
    </iact:actionData>
  </iact:action>
  <iact:action type="add" startTime="7677">
    <iact:property name="dataType"/>
    <iact:actionData xml:id="d1">
      <inkml:trace xmlns:inkml="http://www.w3.org/2003/InkML" xml:id="stk1" contextRef="#ctx0" brushRef="#br0">5393 3343 834 0,'0'0'0'1,"0"0"280"-1,0 0-280 0,0 0 145 0,0 0-145 0,0 0 150 8,0 0-150-8,0 0 136 14,0 0-136-14,248-21 72 0,-248 21-72 0,80 0 49 16,-80 0-49-16,99 0 29 0,-99 0-29 0,121 0 14 13,-121 0-14-13,133 0 7 0,-133 0-7 0,137 0 3 17,-137 0-3-17,134 0 1 0,-134 0-1 0,123 0 0 14,-123 0 0-14,109 0-2 0,-109 0 2 0,93 0-23 16,-93 0 23-16,76 0-82 0,-76 0 82 0,62 0-200 22,-62 0 200-22,5 0-305 0,-5 0 305 0,0 0-1008 0,0 0 1008 0</inkml:trace>
    </iact:actionData>
  </iact:action>
  <iact:action type="add" startTime="8543">
    <iact:property name="dataType"/>
    <iact:actionData xml:id="d2">
      <inkml:trace xmlns:inkml="http://www.w3.org/2003/InkML" xml:id="stk2" contextRef="#ctx0" brushRef="#br0">9145 3523 905 0,'0'0'0'0,"0"0"202"0,0 0-202 0,0 0 138 0,0 0-138 0,221 0 120 14,-221 0-120-14,110 0 90 0,-110 0-90 0,144-7 61 16,-144 7-61-16,177-13 39 0,-177 13-39 0,198-15 21 21,-198 15-21-21,210-9 28 0,-210 9-28 0,189 0 30 0,-189 0-30 0,168 0 25 14,-168 0-25-14,128 0 13 0,-128 0-13 0,100 0 4 16,-100 0-4-16,77 0 0 0,-77 0 0 0,53 11-31 15,-53-11 31-15,49 4-127 0,-49-4 127 0,0 0-260 14,0 0 260-14,0 0-520 0,0 0 520 0</inkml:trace>
    </iact:actionData>
  </iact:action>
  <iact:action type="add" startTime="9251">
    <iact:property name="dataType"/>
    <iact:actionData xml:id="d3">
      <inkml:trace xmlns:inkml="http://www.w3.org/2003/InkML" xml:id="stk3" contextRef="#ctx0" brushRef="#br0">13070 3362 847 0,'0'0'0'0,"0"0"254"0,0 0-254 0,0 0 130 8,0 0-130-7,0 0 136-1,0 0-136 0,194 3 117 16,-194-3-117-16,89 0 88 0,-89 0-88 0,108 0 102 21,-108 0-102-20,128 0 83-1,-128 0-83 0,158 0 49 0,-158 0-49 0,176 0 30 9,-176 0-30-9,196 0 35 21,-196 0-35-21,195-10 12 0,-195 10-12 0,184-19 0 0,-184 19 0 0,164-27-1 11,-164 27 1-11,140-18-3 19,-140 18 3-19,109-15-32 0,-109 15 32 0,84-15-68 0,-84 15 68 0,54-6-110 16,-54 6 110-16,29-14-197 0,-29 14 197 0,0 0-314 14,0 0 314-14,-3 0-639 0,3 0 639 0</inkml:trace>
    </iact:actionData>
  </iact:action>
  <iact:action type="add" startTime="27177">
    <iact:property name="dataType"/>
    <iact:actionData xml:id="d4">
      <inkml:trace xmlns:inkml="http://www.w3.org/2003/InkML" xml:id="stk4" contextRef="#ctx0" brushRef="#br1">9601 5050 629 0,'0'0'0'0,"0"0"139"0,0 0-139 0,0 0 77 10,0 0-77-10,0 0 101 0,0 0-101 0,0 0 92 10,0 0-92-9,0 0 48 19,0 0-48-20,0 0 43 0,0 0-43 0,0 0 56 0,0 0-56 0,0 0 43 16,0 0-43-16,-215-10 38 0,215 10-38 0,-72 19 28 14,72-19-28-14,-76 28 31 0,76-28-31 0,-77 40 31 16,77-40-31-16,-70 52 14 0,70-52-14 0,-67 62 13 14,67-62-13-14,-51 74 17 0,51-74-17 0,-48 85 13 15,48-85-13-15,-44 92 15 0,44-92-15 0,-34 102 9 15,34-102-9-15,-22 101 20 0,22-101-20 0,-14 99 9 15,14-99-9-15,0 95 7 0,0-95-7 0,0 89 19 15,0-89-19-15,29 84 23 0,-29-84-23 0,63 79 39 16,-63-79-39-16,80 66 41 0,-80-66-41 0,98 50 4 22,-98-50-4-22,116 26 6 0,-116-26-6 0,121 0 6 0,-121 0-6 0,121 0 7 13,-121 0-7-13,111-29 5 0,-111 29-5 0,99-74 1 17,-99 74-1-17,78-87 0 0,-78 87 0 0,62-112 0 13,-62 112 0-13,41-113-1 0,-41 113 1 0,25-121-3 17,-25 121 3-17,7-112-1 0,-7 112 1 0,0-99-6 14,0 99 6-14,0-96-54 0,0 96 54 0,-17-88-110 15,17 88 110-15,-37-85-156 0,37 85 156 0,-26-18-289 16,26 18 289-16</inkml:trace>
    </iact:actionData>
  </iact:action>
  <iact:action type="add" startTime="28060">
    <iact:property name="dataType"/>
    <iact:actionData xml:id="d5">
      <inkml:trace xmlns:inkml="http://www.w3.org/2003/InkML" xml:id="stk5" contextRef="#ctx0" brushRef="#br1">12033 6559 599 0,'0'0'0'0,"0"0"231"0,0 0-231 0,0 0 159 14,0 0-159-14,0 0 107 0,0 0-107 0,0 0 60 15,0 0-60-15,0 0 42 0,0 0-42 0,0 0 35 15,0 0-35-14,0 0 24-1,0 0-24 0,18 10 9 15,-18-10-9-15,0 0 8 1,0 0-8-1,-47 0 11 14,47 0-11-14,-62 0 17 0,62 0-17 0,-72 15 73 21,72-15-73-21,-80 19 11 0,80-19-11 0,-75 33 7 0,75-33-7 0,-68 48 6 13,68-48-6-13,-63 59 6 0,63-59-6 0,-51 73 6 17,51-73-6-17,-33 79 10 0,33-79-10 0,-19 83 8 14,19-83-8-14,0 89 7 0,0-89-7 0,0 89 16 16,0-89-16-16,33 87 19 0,-33-87-19 0,70 88 20 15,-70-88-20-15,82 81 11 0,-82-81-11 0,85 59 4 15,-85-59-4-15,92 37 0 0,-92-37 0 0,91 9 0 14,-91-9 0-14,87 0-2 0,-87 0 2 0,81-13 0 16,-81 13 0-16,70-68 1 0,-70 68-1 0,62-97 3 21,-62 97-3-20,49-117-3-1,-49 117 3 0,33-130-1 0,-33 130 1 0,22-129-26 9,-22 129 26-9,7-116-32 21,-7 116 32-21,5-104-54 0,-5 104 54 0,0-88-82 0,0 88 82 0,0-71-136 15,0 71 136-15,0-7-217 0,0 7 217 0,-17 0-532 15,17 0 532-15</inkml:trace>
    </iact:actionData>
  </iact:action>
  <iact:action type="add" startTime="29036">
    <iact:property name="dataType"/>
    <iact:actionData xml:id="d6">
      <inkml:trace xmlns:inkml="http://www.w3.org/2003/InkML" xml:id="stk6" contextRef="#ctx0" brushRef="#br1">14810 7929 141 0,'0'0'0'0,"0"0"452"0,0 0-452 0,0 0 93 12,0 0-93-12,0 0 112 0,0 0-112 0,0 0 94 8,0 0-94-8,0 0 64 22,0 0-64-22,0 0 37 0,0 0-37 0,29-19 37 0,-29 19-37 0,-10-19 43 15,10 19-43-15,-39-27 22 0,39 27-22 0,-43-28 9 15,43 28-9-15,-51-23 6 0,51 23-6 0,-51-21 5 16,51 21-5-16,-56-8 9 0,56 8-9 0,-58 0 12 14,58 0-12-14,-64 0 31 0,64 0-31 0,-70 22 41 15,70-22-41-15,-64 52 30 0,64-52-30 0,-60 62 18 15,60-62-18-15,-48 66 22 0,48-66-22 0,-32 78 19 17,32-78-19-17,-21 84 20 0,21-84-20 0,-7 85 28 13,7-85-28-13,0 92 31 0,0-92-31 0,0 88 22 16,0-88-22-16,35 85 40 0,-35-85-40 0,63 77 29 15,-63-77-29-15,73 66 34 1,-73-66-34-1,84 59 25 14,-84-59-25-14,82 40 23 0,-82-40-23 0,80 26 14 16,-80-26-14-16,73 13 7 0,-73-13-7 0,70 0 4 16,-70 0-4-16,65-15 1 0,-65 15-1 0,68-66 0 20,-68 66 0-20,60-97-1 0,-60 97 1 0,58-117-1 0,-58 117 1 0,44-122 0 14,-44 122 0-14,29-118-5 0,-29 118 5 0,19-96-34 16,-19 96 34-16,3-72-52 0,-3 72 52 1,0-64-75 12,0 64 75-13,0-51-109 0,0 51 109 0,0-4-205 16,0 4 205-16,-18 0-513 0,18 0 513 0</inkml:trace>
    </iact:actionData>
  </iact:action>
  <iact:action type="add" startTime="29988">
    <iact:property name="dataType"/>
    <iact:actionData xml:id="d7">
      <inkml:trace xmlns:inkml="http://www.w3.org/2003/InkML" xml:id="stk7" contextRef="#ctx0" brushRef="#br1">17366 9189 295 0,'0'0'0'1,"0"0"132"-1,0 0-132 0,0 0 117 5,0 0-117-5,0 0 120 16,0 0-120-16,0 0 108 0,0 0-108 0,0 0 96 19,0 0-96-19,0 0 71 0,0 0-71 0,0 0 38 0,0 0-38 0,-29 26 20 17,29-26-20-17,-41 12 52 0,41-12-52 0,-51 14 25 14,51-14-25-14,-59 15 11 0,59-15-11 0,-62 16 6 15,62-16-6-14,-66 17 2-1,66-17-2 0,-67 22 1 13,67-22-1-13,-63 30 1 0,63-30-1 0,-65 45 3 17,65-45-3-17,-60 50 15 0,60-50-15 0,-54 64 21 13,54-64-21-13,-45 72 20 0,45-72-20 0,-39 81 21 17,39-81-21-17,-29 85 27 0,29-85-27 0,-8 96 30 14,8-96-30-14,0 93 20 0,0-93-20 0,0 90 18 17,0-90-18-17,6 78 21 0,-6-78-21 0,48 62 27 20,-48-62-27-20,60 45 39 0,-60-45-39 0,72 21 30 0,-72-21-30 0,88 8 18 17,-88-8-18-17,96 0 8 0,-96 0-8 0,104 0 3 14,-104 0-3-14,99-25 0 0,-99 25 0 0,95-64 0 16,-95 64 0-16,86-87-2 0,-86 87 2 0,70-119-3 14,-70 119 3-14,54-150-9 0,-54 150 9 0,36-172-15 16,-36 172 15-16,27-181-31 0,-27 181 31 0,11-166-29 14,-11 166 29-14,0-128-41 0,0 128 41 0,0-104-74 16,0 104 74-16,-29-76-97 0,29 76 97 0,-34-5-193 14,34 5 193-14,-33 0-374 0,33 0 374 0</inkml:trace>
    </iact:actionData>
  </iact:action>
  <iact:action type="remove" startTime="32625">
    <iact:property name="style" value="instant"/>
    <iact:actionData xml:id="d8" ref="#d7"/>
  </iact:action>
  <iact:action type="add" startTime="32628">
    <iact:property name="dataType" value="strokeEraser"/>
    <iact:actionData xml:id="d9">
      <inkml:trace xmlns:inkml="http://www.w3.org/2003/InkML" xml:id="stk8" contextRef="#ctx0" brushRef="#br2">27934 22021 810 0,'0'0'0'5,"0"0"218"-5,0 0-218 0,0 0 75 0,0 0-75 0,0 0 73 5,0 0-73-5,0 0 33 10,0 0-33-10,0 0 0 7,0 0 0-7,0 0-9 7,0 0 9-7,0 29-70 6,0-29 70-6,-19 0-188 8,19 0 188-8,-17 0-413 8,17 0 413-8</inkml:trace>
    </iact:actionData>
  </iact:action>
  <iact:action type="add" startTime="33211">
    <iact:property name="dataType" value="strokeEraser"/>
    <iact:actionData xml:id="d10">
      <inkml:trace xmlns:inkml="http://www.w3.org/2003/InkML" xml:id="stk9" contextRef="#ctx0" brushRef="#br2">24943 20453 157 0,'0'0'0'1,"0"0"373"-1,0 0-373 0,0 0 39 0,0 0-39 0,0 0 38 8,0 0-38-8,0 0 0 8,0 0 0-8,0 0-116 6,0 0 116-6,0 0-261 8,0 0 261-8</inkml:trace>
    </iact:actionData>
  </iact:action>
  <iact:action type="remove" startTime="33350">
    <iact:property name="style" value="instant"/>
    <iact:actionData xml:id="d11" ref="#d6"/>
  </iact:action>
  <iact:action type="add" startTime="33354">
    <iact:property name="dataType" value="strokeEraser"/>
    <iact:actionData xml:id="d12">
      <inkml:trace xmlns:inkml="http://www.w3.org/2003/InkML" xml:id="stk10" contextRef="#ctx0" brushRef="#br2">25241 20379 629 0,'0'0'0'4,"0"0"228"-4,0 0-228 0,0 0 112 7,0 0-112-7,0 0 80 8,0 0-80-8,0 0 25 8,0 0-25-7,0 0 0 4,0 0 0-5,0 0-8 9,0 0 8-9,12 13-59 7,-12-13 59-7,-5 0-132 8,5 0 132-7,-10 0-255 4,10 0 255-5,-19 0-396 9,19 0 396-9</inkml:trace>
    </iact:actionData>
  </iact:action>
  <iact:action type="add" startTime="33911">
    <iact:property name="dataType" value="strokeEraser"/>
    <iact:actionData xml:id="d13">
      <inkml:trace xmlns:inkml="http://www.w3.org/2003/InkML" xml:id="stk11" contextRef="#ctx0" brushRef="#br2">22406 19312 318 0,'0'0'0'1,"0"0"309"-1,0 0-309 0,0 0 134 0,0 0-134 0,0 0 143 6,0 0-143-6,0 0 104 6,0 0-104-6,0 0 45 9,0 0-45-9,0 0 8 8,0 0-8-8,0 0 0 8,0 0 0-8,59 52-6 5,-59-52 6-5,10 7-94 8,-10-7 94-8,0 0-210 8,0 0 210-8,7 0-522 8,-7 0 522-8</inkml:trace>
    </iact:actionData>
  </iact:action>
  <iact:action type="remove" startTime="34076">
    <iact:property name="style" value="instant"/>
    <iact:actionData xml:id="d14" ref="#d5"/>
  </iact:action>
  <iact:action type="add" startTime="34079">
    <iact:property name="dataType" value="strokeEraser"/>
    <iact:actionData xml:id="d15">
      <inkml:trace xmlns:inkml="http://www.w3.org/2003/InkML" xml:id="stk12" contextRef="#ctx0" brushRef="#br2">22689 19291 0 0,'0'0'0'3,"22"18"654"0,-22-18-654-3,0 3 30 10,0-3-30-10,0 0 72 5,0 0-72-5,0 0 17 6,0 0-17-6,0 0 1 8,0 0-1-8,0 0 2 8,0 0-2-8,-15 0 1 8,15 0-1-8,-17 0 0 6,17 0 0-5,-19-10-13 7,19 10 13-8,-12-5-106 8,12 5 106-8,-12-10-214 7,12 10 214-7</inkml:trace>
    </iact:actionData>
  </iact:action>
  <iact:action type="add" startTime="34591">
    <iact:property name="dataType" value="strokeEraser"/>
    <iact:actionData xml:id="d16">
      <inkml:trace xmlns:inkml="http://www.w3.org/2003/InkML" xml:id="stk13" contextRef="#ctx0" brushRef="#br2">20452 18297 759 0,'0'0'0'0,"0"0"70"0,0 0-70 0,0 0 64 0,0 0-64 0,0 0 95 8,0 0-95-8,0 0 48 8,0 0-48-8,0 0 26 6,0 0-26-6,0 0 10 8,0 0-10-8,-26-99 1 8,26 99-1-8,-10 0 0 8,10 0 0-8,-10 0-53 6,10 0 53-6,-7 0-243 8,7 0 243-8</inkml:trace>
    </iact:actionData>
  </iact:action>
  <iact:action type="remove" startTime="34774">
    <iact:property name="style" value="instant"/>
    <iact:actionData xml:id="d17" ref="#d4"/>
  </iact:action>
  <iact:action type="add" startTime="34766">
    <iact:property name="dataType" value="strokeEraser"/>
    <iact:actionData xml:id="d18">
      <inkml:trace xmlns:inkml="http://www.w3.org/2003/InkML" xml:id="stk14" contextRef="#ctx0" brushRef="#br2">20452 18297 446 0,'0'0'0'0,"-92"-103"209"10,92 103-209-10,0 0 1 3,0 0-1-3,0-4 0 13,0 4 0-13,0-9 0 2,0 9 0-2,-4-15-68 8,4 15 68-8,-3-9-139 7,3 9 139-5,0-9-285 4,0 9 285-6</inkml:trace>
    </iact:actionData>
  </iact:action>
  <iact:action type="add" startTime="34946">
    <iact:property name="dataType" value="strokeEraser"/>
    <iact:actionData xml:id="d19">
      <inkml:trace xmlns:inkml="http://www.w3.org/2003/InkML" xml:id="stk15" contextRef="#ctx0" brushRef="#br2">20331 18036 539 0,'0'0'0'1,"0"0"492"4,0 0-492-5,0 0 11 9,0 0-11-9,0 0 76 8,0 0-76-8,0 0 46 5,0 0-46-5,0 0 0 8,0 0 0-8,0 0-28 8,0 0 28-8,3 44-71 8,-3-44 71-7,0 15-276 5,0-15 276-6</inkml:trace>
    </iact:actionData>
  </iact:action>
  <iact:action type="add" startTime="42244">
    <iact:property name="dataType"/>
    <iact:actionData xml:id="d20">
      <inkml:trace xmlns:inkml="http://www.w3.org/2003/InkML" xml:id="stk16" contextRef="#ctx0" brushRef="#br0">5501 14462 688 0,'0'0'0'0,"0"0"204"0,0 0-204 0,0 0 117 19,0 0-117-19,0 0 115 0,0 0-115 0,0 0 70 0,0 0-70 0,0 0 44 12,0 0-44-12,0 0 44 19,0 0-44-19,0 0 34 0,0 0-34 0,0 0 32 0,0 0-32 0,7 140 42 16,-7-140-42-16,0 29 28 0,0-29-28 0,-4 31 36 14,4-31-36-14,0 33 31 0,0-33-31 0,0 21 24 16,0-21-24-16,0 22 10 0,0-22-10 0,0 29 12 14,0-29-12-14,0 15 15 0,0-15-15 0,0 12 11 15,0-12-11-15,0 15 10 0,0-15-10 0,0 0 24 17,0 0-24-17,0 6 13 0,0-6-13 0,0 8 16 16,0-8-16-16,0 7 20 0,0-7-20 0,10 12 11 20,-10-12-11-20,16 2 17 0,-16-2-17 0,22 4 12 0,-22-4-12 0,20 4 17 10,-20-4-17-10,31 7 17 20,-31-7-17-20,33 4 13 0,-33-4-13 0,34 12 8 0,-34-12-8 0,44 0 8 14,-44 0-8-14,43 2 14 0,-43-2-14 0,53 0 15 17,-53 0-15-17,58 5 12 0,-58-5-12 0,63 0 15 13,-63 0-15-13,66 0 13 0,-66 0-13 0,70 0 10 16,-70 0-10-16,70 0 12 0,-70 0-12 0,65 0 10 14,-65 0-10-14,73 0 12 0,-73 0-12 0,67 0 11 16,-67 0-11-16,67 3 16 0,-67-3-16 0,66 4 10 16,-66-4-10-16,58 7 13 0,-58-7-13 0,62 12 12 15,-62-12-12-14,64 7 13-1,-64-7-13 0,67 10 10 20,-67-10-10-20,65 12 8 0,-65-12-8 0,70 14 7 0,-70-14-7 0,66 15 4 16,-66-15-4-16,70 15 4 0,-70-15-4 0,70 8 0 14,-70-8 0-14,70 7 5 0,-70-7-5 0,74 10 1 15,-74-10-1-15,69 16 3 0,-69-16-3 0,70 10 3 14,-70-10-3-14,69 12 1 0,-69-12-1 0,71 11 2 17,-71-11-2-17,63 10 2 0,-63-10-2 0,62 8 4 14,-62-8-4-14,60 7 4 0,-60-7-4 0,56 9 7 15,-56-9-7-15,65 6 2 0,-65-6-2 0,54 3 2 15,-54-3-2-15,64 5 1 0,-64-5-1 0,58 3 3 16,-58-3-3-16,58 0 0 0,-58 0 0 0,59 0 1 15,-59 0-1-15,60 0 1 0,-60 0-1 0,55 0 2 15,-55 0-2-15,46 0-1 0,-46 0 1 0,49 0 1 16,-49 0-1-16,41 0 0 0,-41 0 0 0,36 0 0 15,-36 0 0-15,37 0 2 0,-37 0-2 0,41 4 1 21,-41-4-1-21,40 7 2 0,-40-7-2 0,47 5 0 0,-47-5 0 0,48 6 1 13,-48-6-1-13,45 0 0 0,-45 0 0 0,41 0 2 16,-41 0-2-16,40 0 3 0,-40 0-3 0,40 0 0 15,-40 0 0-15,37 0 3 0,-37 0-3 0,33 0 1 16,-33 0-1-16,30 0 0 0,-30 0 0 0,29 0 3 13,-29 0-3-13,26 0 1 0,-26 0-1 0,22 0 0 17,-22 0 0-17,21-11 0 0,-21 11 0 0,24-4 2 14,-24 4-2-14,25-7 0 0,-25 7 0 0,22-3 1 16,-22 3-1-16,26-8 0 0,-26 8 0 0,22 0 2 22,-22 0-2-22,14-6 3 0,-14 6-3 0,15 0 5 0,-15 0-5 0,15-9 3 15,-15 9-3-15,11-3 1 0,-11 3-1 0,15-4 3 10,-15 4-3-10,14-4 0 20,-14 4 0-20,17 0 0 0,-17 0 0 0,17-4 0 0,-17 4 0 0,13-3 0 15,-13 3 0-15,12-4 0 0,-12 4 0 0,11-3 0 16,-11 3 0-16,15 0 0 0,-15 0 0 0,17-8 0 13,-17 8 0-13,27-3 0 0,-27 3 0 1,26-5 0 15,-26 5 0-16,32 0 0 0,-32 0 0 0,31-3 0 14,-31 3 0-14,33-4 0 0,-33 4 0 0,35-3 0 16,-35 3 0-16,36-4 0 0,-36 4 0 0,43-3 0 13,-43 3 0-12,32-11 0-1,-32 11 0 0,38-8 0 15,-38 8 0-15,36-7 0 0,-36 7 0 0,34-7 0 16,-34 7 0-16,36 0 0 0,-36 0 0 0,34-8 0 16,-34 8 0-16,36 0 0 0,-36 0 0 0,41-11 0 21,-41 11 0-21,40-7 0 0,-40 7 0 0,40-5 0 0,-40 5 0 0,37-2 0 13,-37 2 0-13,41-8 0 0,-41 8 0 0,45-7 0 16,-45 7 0-16,47-11 0 0,-47 11 0 0,55-7 0 14,-55 7 0-14,55-5 0 0,-55 5 0 0,63-3 0 18,-63 3 0-18,66-7 0 0,-66 7 0 0,67 0 0 13,-67 0 0-13,65 0 0 0,-65 0 0 0,64 0 0 16,-64 0 0-16,62 0 0 0,-62 0 0 0,54 0 0 14,-54 0 0-14,48 0 0 0,-48 0 0 0,48 0 0 16,-48 0 0-16,38 0 0 0,-38 0 0 0,39 0 0 16,-39 0 0-16,34 0 0 0,-34 0 0 0,36 0 0 15,-36 0 0-15,39 0 0 0,-39 0 0 0,36 0 0 21,-36 0 0-21,32 0 0 0,-32 0 0 0,26 0 0 0,-26 0 0 0,14 0 0 16,-14 0 0-16,18 0 0 0,-18 0 0 0,16 0 0 14,-16 0 0-14,18 0 0 0,-18 0 0 0,23 0 0 13,-23 0 0-13,23 0 0 0,-23 0 0 0,31 0 0 17,-31 0 0-17,29 0 0 0,-29 0 0 0,26 0 0 15,-26 0 0-15,29 0 0 0,-29 0 0 0,27 0 0 15,-27 0 0-15,26 0 0 0,-26 0 0 0,22 0 0 15,-22 0 0-15,22 0 0 0,-22 0 0 0,14 0 0 15,-14 0 0-15,15 0 0 0,-15 0 0 0,10 0 0 16,-10 0 0-16,4 0 0 0,-4 0 0 0,0 0 0 15,0 0 0-15,5 0 0 0,-5 0 0 0,0 0 0 16,0 0 0-16,0 0 0 0,0 0 0 0,0 0 0 15,0 0 0-15,0 0 0 0,0 0 0 0,0 0-6 20,0 0 6-20,0 0-8 0,0 0 8 0,0 0-17 0,0 0 17 0,0 0-34 16,0 0 34-16,0 0-113 0,0 0 113 0,-12 0-237 11,12 0 237-11,-15 10-325 19,15-10 325-19,-14 23-577 0,14-23 577 0</inkml:trace>
    </iact:actionData>
  </iact:action>
  <iact:action type="remove" startTime="44745">
    <iact:property name="style" value="instant"/>
    <iact:actionData xml:id="d21" ref="#d20"/>
  </iact:action>
  <iact:action type="add" startTime="44747">
    <iact:property name="dataType" value="strokeEraser"/>
    <iact:actionData xml:id="d22">
      <inkml:trace xmlns:inkml="http://www.w3.org/2003/InkML" xml:id="stk17" contextRef="#ctx0" brushRef="#br2">20165 26981 924 0,'0'0'0'3,"0"0"184"-3,0 0-184 0,0 0 88 0,0 0-88 0,0 0 63 6,0 0-63-6,0 0 16 8,0 0-16-8,0 0 0 6,0 0 0-6,0 0-7 8,0 0 7-8,12 15-52 8,-12-15 52-8,0 2-150 8,0-2 150-8,0 8-604 8,0-8 604-8</inkml:trace>
    </iact:actionData>
  </iact:action>
  <iact:action type="add" startTime="47143">
    <iact:property name="dataType"/>
    <iact:actionData xml:id="d23">
      <inkml:trace xmlns:inkml="http://www.w3.org/2003/InkML" xml:id="stk18" contextRef="#ctx0" brushRef="#br0">5415 14434 726 0,'0'0'0'0,"0"0"207"0,0 0-207 0,0 0 152 10,0 0-152-10,0 0 100 0,0 0-100 0,0 0 68 14,0 0-68-14,0 0 63 0,0 0-63 0,0 0 60 16,0 0-60-16,0 120 31 0,0-240-31 0,0 273 24 14,0-153-24-14,0 33 29 0,0-33-29 0,0 26 28 17,0-26-28-17,0 30 43 0,0-30-43 0,0 25 19 15,0-25-19-14,0 33 14-1,0-33-14 0,0 23 12 15,0-23-12-15,0 25 12 0,0-25-12 0,0 18 4 21,0-18-4-21,0 9 6 0,0-9-6 0,0 0 8 0,0 0-8 0,0 0 11 12,0 0-11-12,0 0 17 17,0 0-17-16,7 2 27-1,-7-2-27 0,16 4 9 0,-16-4-9 0,22 8 5 11,-22-8-5-11,27 11 12 19,-27-11-12-19,31 8 3 0,-31-8-3 0,34 6 10 0,-34-6-10 0,34 8 8 16,-34-8-8-16,39 3 8 0,-39-3-8 0,40 4 10 14,-40-4-10-14,49 0 9 0,-49 0-9 0,50 0 13 16,-50 0-13-16,52 0 14 0,-52 0-14 0,55 0 15 14,-55 0-15-14,56 0 14 0,-56 0-14 0,55 4 6 16,-55-4-6-16,60 8 7 0,-60-8-7 0,61 2 6 14,-61-2-6-13,60 5 11-1,-60-5-11 0,63 10 4 15,-63-10-4-15,68 4 2 0,-68-4-2 0,67 4 3 15,-67-4-3-15,70 8 2 0,-70-8-2 0,71 0 2 16,-71 0-2-16,75 0 7 0,-75 0-7 0,74 7 6 20,-74-7-6-20,70 3 14 0,-70-3-14 0,70 7 7 0,-70-7-7 0,66 12 12 14,-66-12-12-14,67 11 5 0,-67-11-5 0,66 10 6 16,-66-10-6-16,67 16 3 0,-67-16-3 0,63 15 4 14,-63-15-4-14,68 7 6 0,-68-7-6 0,67 15 3 17,-67-15-3-17,63 11 4 0,-63-11-4 0,58 7 3 13,-58-7-3-12,60 7 0-1,-60-7 0 0,61 3 0 16,-61-3 0-16,60 8 1 0,-60-8-1 0,58 0 0 14,-58 0 0-14,44 8-2 0,-44-8 2 0,45 0 0 17,-45 0 0-17,35 0 3 0,-35 0-3 0,38 0 4 20,-38 0-4-20,44 0 1 0,-44 0-1 0,41 0 1 0,-41 0-1 0,40 3 0 10,-40-3 0-10,42 0 0 20,-42 0 0-20,46 4 3 0,-46-4-3 0,40 0 0 0,-40 0 0 0,37 3 0 17,-37-3 0-17,34 0 4 0,-34 0-4 0,33 4 1 13,-33-4-1-13,37 0 1 0,-37 0-1 0,39 0 3 16,-39 0-3-16,45 0 0 0,-45 0 0 0,37 0-1 14,-37 0 1-14,36 0-3 0,-36 0 3 0,38 4 0 16,-38-4 0-16,29 0 0 0,-29 0 0 0,29 0 0 15,-29 0 0-15,30 0 3 0,-30 0-3 0,33 0 2 16,-33 0-2-16,32 0 4 0,-32 0-4 0,41 0 0 14,-41 0 0-14,38 0 2 0,-38 0-2 0,39 0 2 16,-39 0-2-16,38 0 0 0,-38 0 0 0,32 0 0 15,-32 0 0-15,31 0 0 0,-31 0 0 0,29 0 3 16,-29 0-3-16,25 0 1 0,-25 0-1 0,29 0 3 20,-29 0-3-20,26 0 3 1,-26 0-3-1,25 0 5 0,-25 0-5 0,23 0 8 13,-23 0-8-13,22 0 7 0,-22 0-7 0,22 0 2 17,-22 0-2-17,26 0 0 0,-26 0 0 0,34 0 2 13,-34 0-2-13,32 0 2 0,-32 0-2 0,41 0 0 17,-41 0 0-17,41 0 4 0,-41 0-4 0,39 0 6 13,-39 0-6-13,38 0 4 0,-38 0-4 0,41 0 5 17,-41 0-5-17,32 0 1 0,-32 0-1 0,38 0 2 14,-38 0-2-14,32 0 1 0,-32 0-1 0,29 0 1 15,-29 0-1-15,29 0 0 0,-29 0 0 0,22 0 0 22,-22 0 0-22,23 0-28 0,-23 0 28 0,18 0-126 0,-18 0 126 0,17 0-228 10,-17 0 228-10,0 0-333 21,0 0 333-21,0 0-628 0,0 0 628 0</inkml:trace>
    </iact:actionData>
  </iact:action>
  <iact:action type="add" startTime="49344">
    <iact:property name="dataType" value="strokeEraser"/>
    <iact:actionData xml:id="d24">
      <inkml:trace xmlns:inkml="http://www.w3.org/2003/InkML" xml:id="stk19" contextRef="#ctx0" brushRef="#br2">17921 27021 865 0,'0'0'0'0,"0"0"168"0,0 0-168 0,0 0 103 0,0 0-103 0,0 0 96 7,0 0-96-7,0 0 43 6,0 0-43-6,0 0 10 8,0 0-10-8,0 0 0 9,0 0 0-9,0 0-2 7,0 0 2-7,0 0-54 6,0 0 54-6,0 0-171 8,0 0 171-8,0 0-771 9,0 0 771-9</inkml:trace>
    </iact:actionData>
  </iact:action>
  <iact:action type="add" startTime="49541">
    <iact:property name="dataType" value="strokeEraser"/>
    <iact:actionData xml:id="d25">
      <inkml:trace xmlns:inkml="http://www.w3.org/2003/InkML" xml:id="stk20" contextRef="#ctx0" brushRef="#br2">17921 27021 199 0,'0'0'0'1,"137"56"700"2,-137-56-700-2,0 0 84 6,0 0-84-7,3 0 55 8,-3 0-55-7,0 0 34 4,0 0-34-4,4 0 0 6,-4 0 0-6,3-15-6 7,-3 15 6-8,0-16-145 9,0 16 145-9,0-10-357 4,0 10 357-3</inkml:trace>
    </iact:actionData>
  </iact:action>
  <iact:action type="add" startTime="49705">
    <iact:property name="dataType" value="strokeEraser"/>
    <iact:actionData xml:id="d26">
      <inkml:trace xmlns:inkml="http://www.w3.org/2003/InkML" xml:id="stk21" contextRef="#ctx0" brushRef="#br2">18119 26965 654 0,'0'0'0'1,"0"0"122"3,0 0-122-4,0 0 67 8,0 0-67-8,0 0 94 8,0 0-94-8,0 0 36 10,0 0-36-10,0 0 0 4,0 0 0-4,0 0-9 8,0 0 9-8,12 0-126 8,-12 0 126-8,0 0-299 8,0 0 299-8</inkml:trace>
    </iact:actionData>
  </iact:action>
  <iact:action type="remove" startTime="49892">
    <iact:property name="style" value="instant"/>
    <iact:actionData xml:id="d27" ref="#d23"/>
  </iact:action>
  <iact:action type="add" startTime="49889">
    <iact:property name="dataType" value="strokeEraser"/>
    <iact:actionData xml:id="d28">
      <inkml:trace xmlns:inkml="http://www.w3.org/2003/InkML" xml:id="stk22" contextRef="#ctx0" brushRef="#br2">18119 26965 451 0,'0'0'0'2,"133"-81"321"3,-133 81-321-4,0 0 92 2,0 0-92-3,2 0 103 7,-2 0-103-7,0 0 60 8,0 0-60-8,0 0 19 7,0 0-19-7,7 0 1 7,-7 0-1-7,3 0 0 9,-3 0 0-8,4 0-32 5,-4 0 32-6,0-2-130 8,0 2 130-8,0-8-325 6,0 8 325-6</inkml:trace>
    </iact:actionData>
  </iact:action>
  <iact:action type="add" startTime="50075">
    <iact:property name="dataType" value="strokeEraser"/>
    <iact:actionData xml:id="d29">
      <inkml:trace xmlns:inkml="http://www.w3.org/2003/InkML" xml:id="stk23" contextRef="#ctx0" brushRef="#br2">18312 26741 677 0,'0'0'0'1,"0"0"120"1,0 0-120-2,0 0 71 8,0 0-71-8,0 0 57 8,0 0-57-8,0 0 9 9,0 0-9-9,0 0 0 5,0 0 0-5,0 0-47 9,0 0 47-9,7 0-270 7,-7 0 270-7</inkml:trace>
    </iact:actionData>
  </iact:action>
  <iact:action type="add" startTime="52157">
    <iact:property name="dataType"/>
    <iact:actionData xml:id="d30">
      <inkml:trace xmlns:inkml="http://www.w3.org/2003/InkML" xml:id="stk24" contextRef="#ctx0" brushRef="#br0">5584 14572 495 0,'0'0'0'0,"0"0"295"0,0 0-295 0,0 0 158 15,0 0-158-15,0 0 149 0,0 0-149 0,0 0 121 15,0 0-121-15,0 0 96 0,0 0-96 0,0 0 88 12,0 0-88-12,0 0 73 0,0 0-73 0,0 4 72 17,0-4-72-17,0 22 67 0,0-22-67 0,0 33 53 13,0-33-53-13,0 33 45 0,0-33-45 0,0 33 28 16,0-33-28-16,0 37 14 0,0-37-14 0,0 33 6 15,0-33-6-15,0 23 4 0,0-23-4 0,0 21 3 17,0-21-3-17,0 19 1 0,0-19-1 0,0 18 3 14,0-18-3-14,2 15 6 0,-2-15-6 0,14 14 5 16,-14-14-5-16,10 12 4 0,-10-12-4 0,12 11 8 20,-12-11-8-20,14 8 3 0,-14-8-3 0,15 7 5 0,-15-7-5 0,19 0 1 11,-19 0-1-11,22 3 2 20,-22-3-2-20,22 0 4 0,-22 0-4 0,26 0 2 0,-26 0-2 0,24 0 5 16,-24 0-5-16,29 0 7 0,-29 0-7 0,35 0 8 14,-35 0-8-14,33 0 8 0,-33 0-8 0,36 0 11 16,-36 0-11-16,37 0 7 0,-37 0-7 0,41 0 7 13,-41 0-7-13,51 0 6 0,-51 0-6 0,52 0 9 17,-52 0-9-17,59 0 6 0,-59 0-6 0,58-3 8 13,-58 3-8-13,55-7 8 0,-55 7-8 0,48 0 10 17,-48 0-10-17,47-8 9 0,-47 8-9 0,45 0 6 15,-45 0-6-15,44 0 9 0,-44 0-9 0,41 0 4 15,-41 0-4-15,48 0 1 0,-48 0-1 0,44 0 3 15,-44 0-3-15,51-4 2 0,-51 4-2 0,55 0 1 17,-55 0-1-17,56 0 1 0,-56 0-1 0,55-4 3 19,-55 4-3-18,55 0 4-1,-55 0-4 0,52 0 4 0,-52 0-4 0,48 0 4 14,-48 0-4-14,43 0 5 0,-43 0-5 0,46 0 4 16,-46 0-4-16,49 0 3 0,-49 0-3 0,48 0 2 13,-48 0-2-13,53 0 0 0,-53 0 0 0,55 0 0 17,-55 0 0-17,54-3 1 0,-54 3-1 0,57 0 1 14,-57 0-1-14,54 0 0 0,-54 0 0 0,55 0 3 16,-55 0-3-16,48 0 3 0,-48 0-3 0,52 0 3 15,-52 0-3-15,48 0 1 0,-48 0-1 0,43 0 1 15,-43 0-1-15,44-4 3 1,-44 4-3-1,43-3 1 20,-43 3-1-20,46 0 2 0,-46 0-2 0,39 0 3 1,-39 0-3-1,46 0 7 9,-46 0-7-9,43 0 9 20,-43 0-9-20,44 0 6 0,-44 0-6 0,53 0 5 0,-53 0-5 0,51 0 2 16,-51 0-2-16,52 0 4 0,-52 0-4 0,51 0 0 14,-51 0 0-14,54 0 1 0,-54 0-1 0,57-5 2 16,-57 5-2-16,54 0 0 0,-54 0 0 0,55-2 2 14,-55 2-2-14,51 0 2 0,-51 0-2 0,53 0 3 16,-53 0-3-16,51-8 3 0,-51 8-3 0,48-4 3 15,-48 4-3-15,51-7 0 0,-51 7 0 0,51-12 0 16,-51 12 0-16,57-2 0 0,-57 2 0 0,54-12 0 15,-54 12 0-15,51-7 0 0,-51 7 0 0,52-8 0 14,-52 8 0-13,56-6 0-1,-56 6 0 0,58-9 0 16,-58 9 0-16,60-6 0 0,-60 6 0 0,61-8 0 15,-61 8 0-15,60-10 0 0,-60 10 0 0,54-9 0 21,-54 9 0-21,60-18 0 0,-60 18 0 0,53-11 0 0,-53 11 0 0,56-10 0 13,-56 10 0-13,58-16 0 0,-58 16 0 0,53-15 0 17,-53 15 0-17,51-11 0 0,-51 11 0 0,52-10 0 13,-52 10 0-13,44-8 0 0,-44 8 0 0,41-6 0 17,-41 6 0-17,41 0 0 0,-41 0 0 0,37 0 0 13,-37 0 0-13,47 0 0 0,-47 0 0 0,46 0 0 16,-46 0 0-15,52 0 0-1,-52 0 0 0,53 0 0 15,-53 0 0-15,52 0 0 0,-52 0 0 0,47 0 0 15,-47 0 0-15,48 0 0 0,-48 0 0 0,44 0 0 15,-44 0 0-15,52 0 0 0,-52 0 0 1,54 0 0 14,-54 0 0-15,51 0 0 0,-51 0 0 0,53 0 0 21,-53 0 0-21,48 0 0 0,-48 0 0 0,48 0 0 0,-48 0 0 0,39 0 0 10,-39 0 0-10,41 0 0 20,-41 0 0-20,41 0 0 0,-41 0 0 0,41 0 0 0,-41 0 0 0,36 0 0 16,-36 0 0-16,31 0 0 0,-31 0 0 0,35 0 0 14,-35 0 0-14,29 0 0 0,-29 0 0 0,35 0 0 16,-35 0 0-16,32 0 0 0,-32 0 0 0,32 0 0 13,-32 0 0-13,34 0 0 0,-34 0 0 0,29 0 0 16,-29 0 0-16,29 0 0 0,-29 0 0 0,30 0 0 14,-30 0 0-14,34 0 0 0,-34 0 0 0,29 0 0 16,-29 0 0-16,25 0 0 0,-25 0 0 0,29 0 0 23,-29 0 0-23,22 0 0 0,-22 0 0 0,26 0 0 0,-26 0 0 0,22 0 0 8,-22 0 0-8,22 0 0 22,-22 0 0-22,31 0 0 0,-31 0 0 0,33 0 0 0,-33 0 0 0,29 0 0 10,-29 0 0-10,23 0 0 16,-23 0 0-16,24 0 0 0,-24 0 0 0,16 0 0 18,-16 0 0-18,13 0 0 0,-13 0 0 0,12 0 0 0,-12 0 0 0,10 0 0 15,-10 0 0-15,4 0 0 0,-4 0 0 0,5 0 0 15,-5 0 0-15,2 0 0 0,-2 0 0 0,0 0 0 16,0 0 0-16,7 0 0 0,-7 0 0 0,5 0 0 14,-5 0 0-14,5 0 0 0,-5 0 0 0,0 0 0 16,0 0 0-16,0 0 0 0,0 0 0 0,0 0 0 15,0 0 0-15,0 0 0 0,0 0 0 0,0 0 0 15,0 0 0-15,0 0 0 0,0 0 0 0,0 0 0 22,0 0 0-22,0 0 0 0,0 0 0 0,0 0 0 0,0 0 0 0,0 0 0 16,0 0 0-16,0 0 0 0,0 0 0 0,0 0 0 13,0 0 0-13,0 0 0 0,0 0 0 0,0 0 0 16,0 0 0-16,0-9 0 0,0 9 0 0,0-30 0 14,0 30 0-14,0-36-8 0,0 36 8 0,0-55-1 16,0 55 1-16,0-59 0 0,0 59 0 0,0-55 0 14,0 55 0-14,0-62 2 0,0 62-2 0,0-55 1 17,0 55-1-17,0-52 2 0,0 52-2 0,0-41 0 14,0 41 0-14,0-29-1 0,0 29 1 0,-5-23-23 16,5 23 23-16,-12-14-75 0,12 14 75 0,-11-7-159 14,11 7 159-13,-13-12-242-1,13 12 242 0,0 0-305 15,0 0 305-15,-4 0-828 0,4 0 828 0</inkml:trace>
    </iact:actionData>
  </iact:action>
  <iact:action type="add" startTime="56212">
    <iact:property name="dataType"/>
    <iact:actionData xml:id="d31">
      <inkml:trace xmlns:inkml="http://www.w3.org/2003/InkML" xml:id="stk25" contextRef="#ctx0" brushRef="#br0">1752 14757 140 0,'0'0'0'0,"0"0"328"0,0 0-328 0,0 0 128 0,0 0-128 0,0 0 117 16,0 0-117-16,0 0 91 0,0 0-91 0,0 0 83 16,0 0-83-16,0 0 70 0,0 0-70 0,195-19 77 17,-195 19-77-17,63-4 45 0,-63 4-45 0,66-6 44 15,-66 6-44-15,87-9 49 0,-87 9-49 0,96-10 44 20,-96 10-44-20,114-8 35 0,-114 8-35 0,132-6 22 0,-132 6-22 0,138-12 16 14,-138 12-16-14,143-7 6 0,-143 7-6 0,135-12 6 13,-135 12-6-13,140-14 5 17,-140 14-5-17,136-15 1 0,-136 15-1 0,138-15 1 0,-138 15-1 0,146-18 1 16,-146 18-1-16,131-4 1 0,-131 4-1 0,121 0 1 14,-121 0-1-13,113 0 1-1,-113 0-1 0,95 0 0 15,-95 0 0-15,92 0 1 0,-92 0-1 0,81 12 1 14,-81-12-1-14,73 10 1 1,-73-10-1-1,63 3 1 16,-63-3-1-16,48 6 0 0,-48-6 0 0,29 2 2 21,-29-2-2-21,10 4 0 0,-10-4 0 0,5 3 2 0,-5-3-2 0,0 5 8 16,0-5-8-16,0 7 5 0,0-7-5 0,0 0 8 14,0 0-8-14,0 3 16 0,0-3-16 0,-8 11 3 16,8-11-3-16,-45 12 1 0,45-12-1 0,-61 19 0 13,61-19 0-13,-91 14 0 0,91-14 0 0,-99 7-1 17,99-7 1-17,-112 3 1 0,112-3-1 0,-125 0 0 14,125 0 0-14,-126 0 1 0,126 0-1 0,-135 0-1 14,135 0 1-14,-148 0 1 0,148 0-1 0,-144 0 0 16,144 0 0-16,-134 0 0 0,134 0 0 0,-130 0 0 16,130 0 0-16,-106 0 0 0,106 0 0 0,-100 0 2 15,100 0-2-15,-89 0 0 0,89 0 0 0,-86 0-2 15,86 0 2-15,-75 0 0 0,75 0 0 0,-76 9 0 16,76-9 0-16,-70 15 0 0,70-15 0 0,-63 14 0 16,63-14 0-16,-52 14 0 0,52-14 0 0,-44 7 0 19,44-7 0-19,-41 8-1 1,41-8 1-1,-32 4 0 0,32-4 0 0,-26 4-1 14,26-4 1-14,-19 0 0 0,19 0 0 0,-12 0-1 16,12 0 1-16,0 0 0 0,0 0 0 0,0 0-4 13,0 0 4-13,0 0-15 0,0 0 15 0,0 0 0 17,0 0 0-17,0 0 1 0,0 0-1 0,31 0 1 14,-31 0-1-14,36-4 1 0,-36 4-1 0,51-12 3 16,-51 12-3-16,67-2 0 0,-67 2 0 0,81 0 1 14,-81 0-1-14,103 0 1 0,-103 0-1 0,111 0 0 16,-111 0 0-16,116 0 5 0,-116 0-5 0,128 0 10 15,-128 0-10-15,135 0 7 0,-135 0-7 0,146-9 15 17,-146 9-15-17,145-10 16 0,-145 10-16 0,149-5 17 20,-149 5-17-20,128-3 15 0,-128 3-15 0,107 0 19 0,-107 0-19 0,82 0 14 16,-82 0-14-16,62 0 8 0,-62 0-8 0,44 0 11 13,-44 0-11-13,34 0 7 0,-34 0-7 0,26 0 2 15,-26 0-2-15,18 0 1 0,-18 0-1 0,11 0-1 16,-11 0 1-16,7 0 0 0,-7 0 0 0,6 0-1 16,-6 0 1-16,0 0-1 0,0 0 1 0,0 3-1 14,0-3 1-14,0 5 0 0,0-5 0 0,-1 0-11 16,1 0 11-16,-67 4-15 0,67-4 15 0,-109 0-1 14,109 0 1-14,-142 0 0 0,142 0 0 0,-170 0 1 16,170 0-1-16,-171 0 1 0,171 0-1 0,-174 0 0 15,174 0 0-15,-166 0 0 0,166 0 0 1,-153-9-54 19,153 9 54-20,-143-14-111 0,143 14 111 0,-35-4-227 0,35 4 227 0,-17 0-786 16,17 0 786-15</inkml:trace>
    </iact:actionData>
  </iact:action>
  <iact:action type="add" startTime="76754">
    <iact:property name="dataType"/>
    <iact:actionData xml:id="d32">
      <inkml:trace xmlns:inkml="http://www.w3.org/2003/InkML" xml:id="stk26" contextRef="#ctx0" brushRef="#br0">27787 18421 526 0,'0'0'0'0,"0"0"259"0,0 0-259 0,0 0 183 7,0 0-183-7,0 0 160 16,0 0-160-16,0 0 95 0,0 0-95 0,0 0 82 19,0 0-82-19,0 0 87 0,0 0-87 0,232-15 90 0,-232 15-90 0,70-7 83 14,-70 7-83-14,80-8 75 0,-80 8-75 0,96-3 79 16,-96 3-79-16,104 0 69 0,-104 0-69 0,121 0 50 13,-121 0-50-13,128 0 43 0,-128 0-43 0,136 0 32 16,-136 0-32-16,140 0 21 0,-140 0-21 0,133 11 12 15,-133-11-12-15,132 16 7 0,-132-16-7 0,129 0 2 16,-129 0-2-16,125 0 8 0,-125 0-8 0,136 0 1 14,-136 0-1-14,137 0 0 0,-137 0 0 1,135 0 0 15,-135 0 0-16,121-9-2 0,-121 9 2 0,102-15 0 21,-102 15 0-21,79-9 3 0,-79 9-3 0,63-9 4 0,-63 9-4 0,43-7 0 13,-43 7 0-13,29-15 3 0,-29 15-3 0,23-3 3 16,-23 3-3-16,11 0 2 0,-11 0-2 0,3 0 2 14,-3 0-2-14,5 0 6 0,-5 0-6 0,0 0 1 17,0 0-1-17,0 0 8 0,0 0-8 0,0 0 6 16,0 0-6-16,-48 0 3 0,48 0-3 0,-92 0 5 13,92 0-5-13,-136 0 5 0,136 0-5 0,-159 0 1 15,159 0-1-15,-162 0 6 0,162 0-6 0,-157 3 7 16,157-3-7-16,-152 4 12 0,152-4-12 0,-145 3 8 17,145-3-8-17,-138 0 0 0,138 0 0 0,-143 8 0 13,143-8 0-13,-147 7 0 0,147-7 0 0,-147 9 0 16,147-9 0-16,-157 6 0 0,157-6 0 0,-148 11 0 22,148-11 0-22,-157 7 0 0,157-7 0 0,-149 15 0 0,149-15 0 0,-136 9 0 13,136-9 0-13,-120 2 0 0,120-2 0 0,-94 7 0 17,94-7 0-17,-69 0 0 0,69 0 0 0,-45 0 0 13,45 0 0-13,-22 0 0 0,22 0 0 0,-10 0 0 16,10 0 0-16,0 0 0 0,0 0 0 0,0 0 0 14,0 0 0-14,0 0 0 0,0 0 0 0,0 0 0 17,0 0 0-17,27 0 0 0,-27 0 0 0,68 0 0 13,-68 0 0-12,96 0 0-1,-96 0 0 0,121 0 0 16,-121 0 0-16,147 0 0 0,-147 0 0 0,169 0 0 14,-169 0 0-14,181 0 0 0,-181 0 0 0,191 0 0 16,-191 0 0-16,191 0 0 0,-191 0 0 0,181 0 0 21,-181 0 0-21,169 0 0 0,-169 0 0 0,158 0 0 0,-158 0 0 0,157 0 0 11,-157 0 0-11,162 0 0 20,-162 0 0-20,166 0 0 0,-166 0 0 0,162 0 0 0,-162 0 0 0,152 0 0 10,-152 0 0-10,121-9 0 23,-121 9 0-23,99-9 0 0,-99 9 0 0,72-6 0 1,-72 6 0-1,52-9 0 10,-52 9 0-10,33 0 0 0,-33 0 0 0,19 0 0 17,-19 0 0-17,5 0 0 0,-5 0 0 0,0-7 0 13,0 7 0-13,0 0 0 0,0 0 0 0,0 0 0 16,0 0 0-16,-19 0 0 0,19 0 0 0,-99 0 0 14,99 0 0-14,-152 0 0 0,152 0 0 0,-201 0 0 16,201 0 0-16,-210 16 0 0,210-16 0 0,-200 15 0 21,200-15 0-21,-172 18 0 0,172-18 0 0,-150 15 0 0,150-15 0 0,-130 18 0 10,130-18 0-10,-114 15 0 21,114-15 0-21,-84 9 0 0,84-9 0 0,-56 8 0 0,56-8 0 0,-33 0 0 12,33 0 0-12,-6 0 0 18,6 0 0-18,0 0 0 0,0 0 0 0,0 0 0 0,0 0 0 0,0 0-11 16,0 0 11-16,61 0-134 0,-61 0 134 0,43 0-259 14,-43 0 259-14,53 0-404 0,-53 0 404 0</inkml:trace>
    </iact:actionData>
  </iact:action>
  <iact:action type="add" startTime="78516">
    <iact:property name="dataType"/>
    <iact:actionData xml:id="d33">
      <inkml:trace xmlns:inkml="http://www.w3.org/2003/InkML" xml:id="stk27" contextRef="#ctx0" brushRef="#br0">32749 17381 292 0,'0'0'0'0,"0"0"227"0,0 0-227 0,0 0 153 0,0 0-153 0,0 0 154 12,0 0-154-12,0 0 100 0,0 0-100 0,0 0 75 14,0 0-75-14,0 0 61 0,0 0-61 0,0 0 46 15,0 0-46-15,-103-123 32 0,103 123-32 0,-52-6 37 16,52 6-37-16,-62 0 42 1,62 0-42-1,-70 0 37 15,70 0-37-15,-73 0 37 0,73 0-37 0,-80 21 30 14,80-21-30-14,-89 44 24 0,89-44-24 0,-89 49 19 23,89-49-19-23,-83 54 12 0,83-54-12 0,-82 67 14 0,82-67-14 0,-69 69 13 14,69-69-13-14,-53 71 18 0,53-71-18 0,-39 80 36 15,39-80-36-15,-20 86 38 0,20-86-38 0,-7 90 40 15,7-90-40-15,0 105 34 0,0-105-34 0,0 114 26 15,0-114-26-15,27 124 30 0,-27-124-30 0,65 122 24 14,-65-122-24-14,77 106 20 0,-77-106-20 0,101 99 12 16,-101-99-12-16,109 81 8 0,-109-81-8 0,117 59 6 15,-117-59-6-15,122 41 0 0,-122-41 0 0,105 8 7 15,-105-8-7-15,108 0 1 0,-108 0-1 0,92 0 2 15,-92 0-2-15,89-66 0 0,-89 66 0 0,73-105 0 16,-73 105 0-16,63-132 0 0,-63 132 0 0,55-172 1 16,-55 172-1-16,37-180-2 0,-37 180 2 0,23-180-3 16,-23 180 3-16,0-156-5 0,0 156 5 0,0-132-26 19,0 132 26-19,-28-96-52 0,28 96 52 0,-65-66-104 0,65 66 104 0,-81-41-164 11,81 41 164-11,-40 0-241 21,40 0 241-21,-34 0-685 0,34 0 685 0</inkml:trace>
    </iact:actionData>
  </iact:action>
  <iact:action type="add" startTime="79382">
    <iact:property name="dataType"/>
    <iact:actionData xml:id="d34">
      <inkml:trace xmlns:inkml="http://www.w3.org/2003/InkML" xml:id="stk28" contextRef="#ctx0" brushRef="#br0">32501 17291 411 0,'0'0'0'1,"0"0"281"-1,0 0-281 0,0 0 226 0,0 0-226 0,0 0 153 22,0 0-153-21,0 0 87-1,0 0-87 0,0 0 50 0,0 0-50 0,0 0 39 13,0 0-39-13,0 0 38 0,0 0-38 0,16-55 48 17,-16 55-48-17,0-35 89 0,0 35-89 0,0-48 65 13,0 48-65-13,0-57 51 0,0 57-51 0,0-57 37 17,0 57-37-17,0-83 25 0,0 83-25 0,0-83 24 14,0 83-24-14,0-97 20 0,0 97-20 0,0-92 16 16,0 92-16-16,0-96 14 0,0 96-14 0,0-84 5 15,0 84-5-15,0-72 0 0,0 72 0 0,0-75 3 15,0 75-3-15,-9-66 0 0,9 66 0 0,-7-59 1 15,7 59-1-15,-1-55 2 0,1 55-2 0,-9-48 0 20,9 48 0-20,-7-41 0 0,7 41 0 0,-6-26 1 0,6 26-1 0,-9-22 0 17,9 22 0-17,-3-2 1 0,3 2-1 0,0 0 1 14,0 0-1-14,-4-9 3 0,4 9-3 0,0 0 7 16,0 0-7-16,-7 0 6 0,7 0-6 0,-8 0 7 13,8 0-7-13,-10 0 9 0,10 0-9 1,-16 0 9 17,16 0-9-18,-13 0 14 0,13 0-14 0,-12 23 17 11,12-23-17-11,-17 33 21 0,17-33-21 0,-19 44 17 16,19-44-17-16,-19 51 13 0,19-51-13 0,-24 55 10 14,24-55-10-14,-20 59 5 0,20-59-5 0,-19 56 3 17,19-56-3-17,-14 48 1 0,14-48-1 0,-15 36 1 21,15-36-1-21,-10 31 1 0,10-31-1 0,-9 9 0 0,9-9 0 0,-3 4 0 10,3-4 0-10,0 4 1 20,0-4-1-20,0 0 0 0,0 0 0 0,0 0 0 0,0 0 0 0,0 0 0 11,0 0 0-11,0 0 0 15,0 0 0-15,0 0 2 0,0 0-2 0,3 0 0 21,-3 0 0-21,34-33 0 0,-34 33 0 0,33-41-1 0,-33 41 1 0,32-51-3 13,-32 51 3-13,34-66 0 0,-34 66 0 0,29-59 0 16,-29 59 0-16,34-55 0 0,-34 55 0 1,26-56 2 13,-26 56-2-14,26-44 0 0,-26 44 0 0,17-33 1 16,-17 33-1-16,13-21 0 0,-13 21 0 0,14-18 0 13,-14 18 0-13,7-9-1 0,-7 9 1 0,3-6 0 17,-3 6 0-17,4 0 1 0,-4 0-1 0,0 0 2 15,0 0-2-15,1 0 1 0,-1 0-1 0,7 0 7 16,-7 0-7-16,7 0 7 0,-7 0-7 0,14 6 32 16,-14-6-32-16,15 42 8 0,-15-42-8 0,14 58 11 15,-14-58-11-15,18 58 15 0,-18-58-15 0,22 74 12 20,-22-74-12-20,23 73 8 0,-23-73-8 0,22 71 6 0,-22-71-6 0,25 66 7 14,-25-66-7-14,23 51 5 0,-23-51-5 0,18 48 3 15,-18-48-3-15,12 27 0 0,-12-27 0 0,11 6-1 14,-11-6 1-14,0 9 0 0,0-9 0 0,0 0-2 16,0 0 2-16,0 0-28 0,0 0 28 0,0 0-120 15,0 0 120-15,0-48-201 0,0 48 201 0,0-27-268 16,0 27 268-16,0-33-584 0,0 33 584 0</inkml:trace>
    </iact:actionData>
  </iact:action>
  <iact:action type="add" startTime="86357">
    <iact:property name="dataType"/>
    <iact:actionData xml:id="d35">
      <inkml:trace xmlns:inkml="http://www.w3.org/2003/InkML" xml:id="stk29" contextRef="#ctx0" brushRef="#br0">3532 17817 553 0,'0'0'0'1,"0"0"238"-1,0 0-238 0,0 0 170 12,0 0-170-12,225 0 124 0,-225 0-124 0,102 0 108 15,-102 0-108-14,130 0 88-1,-130 0-88 0,154 0 75 21,-154 0-75-21,184-7 81 0,-184 7-81 0,208-2 78 0,-208 2-78 0,230-9 63 9,-230 9-63-9,239 0 65 23,-239 0-65-23,231 0 51 0,-231 0-51 0,225 0 54 0,-225 0-54 0,210 9 33 8,-210-9-33-8,201 17 29 20,-201-17-29-20,198 22 23 0,-198-22-23 0,200 18 14 0,-200-18-14 0,199 15 9 16,-199-15-9-16,179 8 5 0,-179-8-5 0,159 10 1 15,-159-10-1-15,128 0 2 0,-128 0-2 0,92 0 8 15,-92 0-8-15,63 0 3 0,-63 0-3 0,31 0 7 16,-31 0-7-16,14 0 8 0,-14 0-8 0,0 0 5 14,0 0-5-14,0 0 4 0,0 0-4 0,-29 15 0 15,29-15 0-15,-98 18-4 0,98-18 4 0,-146 24 0 16,146-24 0-16,-191 24 1 0,191-24-1 0,-217 26 2 15,217-26-2-15,-229 16 1 0,229-16-1 0,-223 6 5 16,223-6-5-16,-232 11 5 0,232-11-5 0,-232 0 7 20,232 0-7-20,-232 0 5 0,232 0-5 0,-236 0 1 0,236 0-1 0,-230 8 0 10,230-8 0-10,-225 8-5 20,225-8 5-20,-221 15-1 0,221-15 1 0,-206 18 0 0,206-18 0 0,-188 33-1 15,188-33 1-15,-158 25-2 0,158-25 2 0,-132 30-1 15,132-30 1-15,-104 33 0 0,104-33 0 0,-73 18-2 14,73-18 2-14,-45 15-6 0,45-15 6 0,-25 3 0 16,25-3 0-16,-10 0-2 0,10 0 2 0,0 0-1 15,0 0 1-15,0 0-9 0,0 0 9 0,0 0 0 15,0 0 0-15,0 0 0 0,0 0 0 0,0 0 1 15,0 0-1-15,54 0 5 0,-54 0-5 0,99 0 2 16,-99 0-2-16,149-3 2 0,-149 3-2 0,197-15 2 15,-197 15-2-15,248-25 4 0,-248 25-4 0,278-31 10 16,-278 31-10-16,292-17 14 0,-292 17-14 0,283-11 27 20,-283 11-27-20,246-5 24 0,-246 5-24 0,213 0 28 0,-213 0-28 0,177 0 20 11,-177 0-20-10,151 0 16 17,-151 0-16-18,143 0 0 1,-143 0 0-1,133 0 0 0,-133 0 0 0,125 0 0 16,-125 0 0-16,111 0 0 0,-111 0 0 0,92 0 0 13,-92 0 0-13,59 0 0 0,-59 0 0 0,40 0 0 16,-40 0 0-15,17 0 0-1,-17 0 0 0,5 0 0 13,-5 0 0-13,0 0 0 0,0 0 0 0,0 0 0 17,0 0 0-17,-55 0 0 0,55 0 0 0,-126 0 0 14,126 0 0-14,-195 0 0 0,195 0 0 0,-261-25 0 16,261 25 0-16,-302-48 0 0,302 48 0 0,-315-43 0 14,315 43 0-14,-321-42 0 0,321 42 0 0,-309-33 0 17,309 33 0-17,-287-22 0 0,287 22 0 0,-276-11 0 20,276 11 0-20,-242 0 0 0,242 0 0 0,-214 0 0 0,214 0 0 0,-184 0 0 11,184 0 0-11,-143 0 0 19,143 0 0-19,-96 18 0 0,96-18 0 0,-54 15 0 0,54-15 0 0,-28 0 0 15,28 0 0-15,0 0 0 0,0 0 0 0,5 0 0 16,-5 0 0-16,70 0 0 0,-70 0 0 0,110 0 0 14,-110 0 0-14,143 0 0 0,-143 0 0 0,162 0 0 16,-162 0 0-16,195 0 0 0,-195 0 0 0,225 0 0 14,-225 0 0-14,242 0 0 0,-242 0 0 0,247 0 0 16,-247 0 0-16,227 0 0 0,-227 0 0 0,203 0 0 15,-203 0 0-15,176 0 0 0,-176 0 0 0,152 0 0 15,-152 0 0-14,131 11 0-1,-131-11 0 0,108 16 0 21,-108-16 0-21,96 15 0 0,-96-15 0 0,83 6 0 0,-83-6 0 0,82 4 0 16,-82-4 0-16,77 7 0 0,-77-7 0 0,70 0 0 13,-70 0 0-13,59 0 0 0,-59 0 0 0,43 0 0 17,-43 0 0-17,34 0 0 0,-34 0 0 0,22 0 0 13,-22 0 0-13,19 0 0 0,-19 0 0 0,17 0 0 16,-17 0 0-16,19 0 0 0,-19 0 0 0,17 0 0 15,-17 0 0-15,17 0 0 0,-17 0 0 0,14 0 0 15,-14 0 0-15,12 0 0 0,-12 0 0 0,10 0 0 15,-10 0 0-15,0 0 0 0,0 0 0 0,3 0 0 16,-3 0 0-16,0 0 0 0,0 0 0 0,0 0 0 15,0 0 0-15,0 0 0 0,0 0 0 0,0 0 0 14,0 0 0-14,0 0 0 0,0 0 0 0,0 0 0 16,0 0 0-16,0 7-16 0,0-7 16 0,0 15-120 16,0-15 120-16,-13 11-241 0,13-11 241 0,-19 22-499 34,19-22 499-34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511352-DFCE-4357-B777-17D146862859}" type="datetimeFigureOut">
              <a:rPr lang="en-CA" smtClean="0"/>
              <a:t>2025-09-12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AB7A62-63DB-471F-A677-B32A7A09126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9567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1E379-72D4-7A37-8915-528A17401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30A3FE-42C7-08B3-0224-61ACE654D1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E0A9C6-62C8-F260-9D04-0AFC680A0D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9F4D4-3606-3177-7B1A-FFBBA20120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B7A62-63DB-471F-A677-B32A7A09126B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2978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5D442-123B-9FA2-622D-DE470B0C6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946020-55AC-8B78-2A58-49E1DCE9A1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5D790F-7331-7044-BD2E-C61C89CC5A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51929-CFB7-1982-E845-A5E10E6D45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B7A62-63DB-471F-A677-B32A7A09126B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1886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C19EA-00E0-8AE6-F6A3-775A2A42F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F5A9E7-F2A2-CC4E-97FA-AE3ED725C0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101151-46B4-0A16-DC09-FA07C04465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B246B8-C71F-2514-696C-AAD174EE5C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8B8E0-E1A6-40B0-A453-03CEA9F03A29}" type="slidenum">
              <a:rPr lang="en-CA" smtClean="0"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1157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29D12-D767-3A50-1C2C-72556DBA85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19313B-5782-3050-A9DF-5C55BAB724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2CA51-CDAF-C01F-D4CA-6B568F87A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2A98A-6A9C-4CD1-8512-4182DBABFCF8}" type="datetimeFigureOut">
              <a:rPr lang="en-CA" smtClean="0"/>
              <a:t>2025-09-12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A1889-4829-28E1-0CF0-154E8A2F4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3D383-AD90-F9CA-A345-C00244672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5C9C9-5F7B-4B1F-9B60-21BC81F99C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144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F9791-CEC9-C348-956B-D822ECE7E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DCAF90-531A-DE96-238E-7E05566A8A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CC481-6D3A-C15C-6ABE-B34FB4D97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2A98A-6A9C-4CD1-8512-4182DBABFCF8}" type="datetimeFigureOut">
              <a:rPr lang="en-CA" smtClean="0"/>
              <a:t>2025-09-12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C272A-3619-004B-0058-5380E6791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26BFE-540B-C2F7-ADE2-E6E8D466C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5C9C9-5F7B-4B1F-9B60-21BC81F99C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9166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7BB6CE-6F3B-CD2D-ECC4-F0B381A865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B3D42E-0DC8-3BFF-7F3E-73CCC02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4B194-64CB-0E81-555E-5DE13BD39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2A98A-6A9C-4CD1-8512-4182DBABFCF8}" type="datetimeFigureOut">
              <a:rPr lang="en-CA" smtClean="0"/>
              <a:t>2025-09-12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89C39-0AA7-3003-5523-4B6E5E520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0490E-40B0-D569-A923-5B853EBB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5C9C9-5F7B-4B1F-9B60-21BC81F99C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4829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E7233-EEE7-1A39-7516-F096B964B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A8DC9-3009-6237-7B2E-D711B29EE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D065E-68D7-6061-AE9F-5E129EB05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2A98A-6A9C-4CD1-8512-4182DBABFCF8}" type="datetimeFigureOut">
              <a:rPr lang="en-CA" smtClean="0"/>
              <a:t>2025-09-12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DB685-687D-6B82-0BAD-686074647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D3F38-5E9A-F8B6-94D0-367066DC3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5C9C9-5F7B-4B1F-9B60-21BC81F99C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8478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7E6C4-F432-4B1F-9823-1B515A488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E2DA90-1F29-CAA2-A5AE-04C7F9DA8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9B8E4-15AE-F5ED-0F02-259861D8A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2A98A-6A9C-4CD1-8512-4182DBABFCF8}" type="datetimeFigureOut">
              <a:rPr lang="en-CA" smtClean="0"/>
              <a:t>2025-09-12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BEE9C-83AF-2545-9226-9E5AFF202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730B2-73CE-B38B-6427-B41476EFE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5C9C9-5F7B-4B1F-9B60-21BC81F99C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6767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EA7A1-4DE8-53E4-F031-308FF9245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66658-8590-6E05-6525-2D56BB0267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A4EA40-2C74-29D3-3D46-E125AC04CA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BBEEDC-43DB-7351-3F0B-D23274BC8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2A98A-6A9C-4CD1-8512-4182DBABFCF8}" type="datetimeFigureOut">
              <a:rPr lang="en-CA" smtClean="0"/>
              <a:t>2025-09-12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C3F7A7-690B-33B1-D859-641E1EECF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A39C1-512F-168D-585D-1A0902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5C9C9-5F7B-4B1F-9B60-21BC81F99C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4910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F0011-EE36-1D48-23C2-CE1BDE219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8E971-2BD9-A0CD-8C26-9F29DE2B2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BA70A2-5F37-BD64-3677-4B4FF09AC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8AB464-1779-2310-4341-4A917BFC7E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FCDAF5-0DC5-B2F0-625C-0C0EBA4A63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2BA1D5-6D2B-233A-00A5-58C7A2A78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2A98A-6A9C-4CD1-8512-4182DBABFCF8}" type="datetimeFigureOut">
              <a:rPr lang="en-CA" smtClean="0"/>
              <a:t>2025-09-12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1901E7-8AA5-55AF-77B5-BD71429A6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F05D1D-6653-68DC-5A77-D53DFC9C4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5C9C9-5F7B-4B1F-9B60-21BC81F99C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9568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75185-81BE-52DA-FB2C-9CE9448D0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EE9E06-2D75-85AC-E166-E26EBC179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2A98A-6A9C-4CD1-8512-4182DBABFCF8}" type="datetimeFigureOut">
              <a:rPr lang="en-CA" smtClean="0"/>
              <a:t>2025-09-12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3A71F0-217F-43D1-977A-3C14A9FFD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2F9E6-93F6-E4CC-C1BE-4BC61C103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5C9C9-5F7B-4B1F-9B60-21BC81F99C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1420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A572D6-2D6D-AE75-E8EB-726FCB504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2A98A-6A9C-4CD1-8512-4182DBABFCF8}" type="datetimeFigureOut">
              <a:rPr lang="en-CA" smtClean="0"/>
              <a:t>2025-09-12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360E99-55E1-F79F-FE8D-FC62E2674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D4BC9A-DB4B-C320-660D-15F296BC0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5C9C9-5F7B-4B1F-9B60-21BC81F99C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8619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7D649-B742-7ACC-FB56-02E1E54D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DE5F7-0CFA-FAC0-1A96-C463D7A5C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8FFCB8-3C33-B75A-9378-1407BE8DA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13AA03-C172-DA7D-EB07-9B80A3F6B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2A98A-6A9C-4CD1-8512-4182DBABFCF8}" type="datetimeFigureOut">
              <a:rPr lang="en-CA" smtClean="0"/>
              <a:t>2025-09-12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D654DC-F4D1-CB21-56F7-1FB47EA1B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5B3-3973-CFBD-5600-0E6C5DF0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5C9C9-5F7B-4B1F-9B60-21BC81F99C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4920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07066-C782-6B23-BA83-733CAD54F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43DC6D-CA46-3DFF-59B6-32F70E3448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F5C047-2275-82B1-E2E1-A79BAF15EA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54A1B5-9F9A-C92D-05CF-84442FD4D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2A98A-6A9C-4CD1-8512-4182DBABFCF8}" type="datetimeFigureOut">
              <a:rPr lang="en-CA" smtClean="0"/>
              <a:t>2025-09-12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1E2307-0403-68FA-8368-412BD9D7C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E1AE78-3600-4C93-7BB7-492FDB93F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5C9C9-5F7B-4B1F-9B60-21BC81F99C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3306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2C78C8-F8AE-1E67-07A5-60D50B8F7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1A4FD1-E01D-0ED4-2CB7-0F8B78810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CAA965-A3C7-436E-D5B0-DC7A24E7AE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C2A98A-6A9C-4CD1-8512-4182DBABFCF8}" type="datetimeFigureOut">
              <a:rPr lang="en-CA" smtClean="0"/>
              <a:t>2025-09-12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E6764-5EAA-860A-7CCE-0425C0441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EA5AC-F05C-9D70-8468-B9B40A1CEB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75C9C9-5F7B-4B1F-9B60-21BC81F99C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8171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11/relationships/inkAction" Target="../ink/inkAction4.xml"/><Relationship Id="rId3" Type="http://schemas.openxmlformats.org/officeDocument/2006/relationships/image" Target="../media/image11.png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microsoft.com/office/2011/relationships/inkAction" Target="../ink/inkAction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43.png"/><Relationship Id="rId5" Type="http://schemas.microsoft.com/office/2011/relationships/inkAction" Target="../ink/inkAction6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11/relationships/inkAction" Target="../ink/inkAction7.xml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0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1.png"/><Relationship Id="rId4" Type="http://schemas.openxmlformats.org/officeDocument/2006/relationships/image" Target="../media/image3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7" Type="http://schemas.openxmlformats.org/officeDocument/2006/relationships/image" Target="../media/image37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362.png"/><Relationship Id="rId11" Type="http://schemas.openxmlformats.org/officeDocument/2006/relationships/image" Target="../media/image401.png"/><Relationship Id="rId5" Type="http://schemas.openxmlformats.org/officeDocument/2006/relationships/image" Target="../media/image352.png"/><Relationship Id="rId10" Type="http://schemas.microsoft.com/office/2011/relationships/inkAction" Target="../ink/inkAction8.xml"/><Relationship Id="rId9" Type="http://schemas.openxmlformats.org/officeDocument/2006/relationships/image" Target="../media/image39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13" Type="http://schemas.microsoft.com/office/2011/relationships/inkAction" Target="../ink/inkAction9.xml"/><Relationship Id="rId7" Type="http://schemas.openxmlformats.org/officeDocument/2006/relationships/image" Target="../media/image441.png"/><Relationship Id="rId12" Type="http://schemas.openxmlformats.org/officeDocument/2006/relationships/image" Target="../media/image49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432.png"/><Relationship Id="rId11" Type="http://schemas.openxmlformats.org/officeDocument/2006/relationships/image" Target="../media/image481.png"/><Relationship Id="rId10" Type="http://schemas.openxmlformats.org/officeDocument/2006/relationships/image" Target="../media/image471.png"/><Relationship Id="rId9" Type="http://schemas.openxmlformats.org/officeDocument/2006/relationships/image" Target="../media/image461.png"/><Relationship Id="rId14" Type="http://schemas.openxmlformats.org/officeDocument/2006/relationships/image" Target="../media/image50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microsoft.com/office/2011/relationships/inkAction" Target="../ink/inkAction10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.png"/><Relationship Id="rId5" Type="http://schemas.openxmlformats.org/officeDocument/2006/relationships/image" Target="../media/image371.png"/><Relationship Id="rId4" Type="http://schemas.openxmlformats.org/officeDocument/2006/relationships/image" Target="../media/image36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4" Type="http://schemas.openxmlformats.org/officeDocument/2006/relationships/image" Target="../media/image2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4" Type="http://schemas.openxmlformats.org/officeDocument/2006/relationships/image" Target="../media/image2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30.png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11" Type="http://schemas.openxmlformats.org/officeDocument/2006/relationships/image" Target="../media/image400.png"/><Relationship Id="rId5" Type="http://schemas.openxmlformats.org/officeDocument/2006/relationships/image" Target="../media/image350.png"/><Relationship Id="rId10" Type="http://schemas.microsoft.com/office/2011/relationships/inkAction" Target="../ink/inkAction11.xml"/><Relationship Id="rId4" Type="http://schemas.openxmlformats.org/officeDocument/2006/relationships/image" Target="../media/image340.png"/><Relationship Id="rId9" Type="http://schemas.openxmlformats.org/officeDocument/2006/relationships/image" Target="../media/image39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410.png"/><Relationship Id="rId7" Type="http://schemas.openxmlformats.org/officeDocument/2006/relationships/image" Target="../media/image4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350.png"/><Relationship Id="rId10" Type="http://schemas.openxmlformats.org/officeDocument/2006/relationships/image" Target="../media/image450.png"/><Relationship Id="rId4" Type="http://schemas.openxmlformats.org/officeDocument/2006/relationships/image" Target="../media/image420.png"/><Relationship Id="rId9" Type="http://schemas.microsoft.com/office/2011/relationships/inkAction" Target="../ink/inkAction12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11/relationships/inkAction" Target="../ink/inkAction13.xml"/><Relationship Id="rId3" Type="http://schemas.openxmlformats.org/officeDocument/2006/relationships/image" Target="../media/image410.png"/><Relationship Id="rId7" Type="http://schemas.openxmlformats.org/officeDocument/2006/relationships/image" Target="../media/image4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420.png"/><Relationship Id="rId9" Type="http://schemas.openxmlformats.org/officeDocument/2006/relationships/image" Target="../media/image49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510.png"/><Relationship Id="rId4" Type="http://schemas.openxmlformats.org/officeDocument/2006/relationships/image" Target="../media/image4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520.png"/><Relationship Id="rId4" Type="http://schemas.openxmlformats.org/officeDocument/2006/relationships/image" Target="../media/image4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1.png"/><Relationship Id="rId7" Type="http://schemas.microsoft.com/office/2011/relationships/inkAction" Target="../ink/inkAction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2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0.png"/><Relationship Id="rId3" Type="http://schemas.openxmlformats.org/officeDocument/2006/relationships/image" Target="../media/image5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63.png"/><Relationship Id="rId11" Type="http://schemas.openxmlformats.org/officeDocument/2006/relationships/image" Target="../media/image65.png"/><Relationship Id="rId5" Type="http://schemas.openxmlformats.org/officeDocument/2006/relationships/image" Target="../media/image420.png"/><Relationship Id="rId10" Type="http://schemas.microsoft.com/office/2011/relationships/inkAction" Target="../ink/inkAction15.xml"/><Relationship Id="rId4" Type="http://schemas.openxmlformats.org/officeDocument/2006/relationships/image" Target="../media/image410.png"/><Relationship Id="rId9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7" Type="http://schemas.openxmlformats.org/officeDocument/2006/relationships/image" Target="../media/image77.png"/><Relationship Id="rId12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76.png"/><Relationship Id="rId11" Type="http://schemas.microsoft.com/office/2011/relationships/inkAction" Target="../ink/inkAction17.xml"/><Relationship Id="rId5" Type="http://schemas.openxmlformats.org/officeDocument/2006/relationships/image" Target="../media/image67.png"/><Relationship Id="rId10" Type="http://schemas.openxmlformats.org/officeDocument/2006/relationships/image" Target="../media/image79.png"/><Relationship Id="rId4" Type="http://schemas.openxmlformats.org/officeDocument/2006/relationships/image" Target="../media/image66.png"/><Relationship Id="rId9" Type="http://schemas.microsoft.com/office/2011/relationships/inkAction" Target="../ink/inkAction16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11/relationships/inkAction" Target="../ink/inkAction18.xml"/><Relationship Id="rId13" Type="http://schemas.openxmlformats.org/officeDocument/2006/relationships/image" Target="../media/image73.png"/><Relationship Id="rId3" Type="http://schemas.openxmlformats.org/officeDocument/2006/relationships/image" Target="../media/image66.png"/><Relationship Id="rId7" Type="http://schemas.openxmlformats.org/officeDocument/2006/relationships/image" Target="../media/image431.png"/><Relationship Id="rId12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421.png"/><Relationship Id="rId11" Type="http://schemas.openxmlformats.org/officeDocument/2006/relationships/image" Target="../media/image3.png"/><Relationship Id="rId10" Type="http://schemas.openxmlformats.org/officeDocument/2006/relationships/image" Target="../media/image69.png"/><Relationship Id="rId4" Type="http://schemas.openxmlformats.org/officeDocument/2006/relationships/image" Target="../media/image67.png"/><Relationship Id="rId9" Type="http://schemas.openxmlformats.org/officeDocument/2006/relationships/image" Target="../media/image68.png"/><Relationship Id="rId1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87.png"/><Relationship Id="rId11" Type="http://schemas.openxmlformats.org/officeDocument/2006/relationships/image" Target="../media/image91.png"/><Relationship Id="rId5" Type="http://schemas.openxmlformats.org/officeDocument/2006/relationships/image" Target="../media/image86.png"/><Relationship Id="rId10" Type="http://schemas.microsoft.com/office/2011/relationships/inkAction" Target="../ink/inkAction19.xml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microsoft.com/office/2011/relationships/inkAction" Target="../ink/inkAction20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2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6" Type="http://schemas.openxmlformats.org/officeDocument/2006/relationships/image" Target="../media/image102.png"/><Relationship Id="rId5" Type="http://schemas.openxmlformats.org/officeDocument/2006/relationships/image" Target="../media/image5.png"/><Relationship Id="rId10" Type="http://schemas.openxmlformats.org/officeDocument/2006/relationships/image" Target="../media/image105.png"/><Relationship Id="rId4" Type="http://schemas.openxmlformats.org/officeDocument/2006/relationships/image" Target="../media/image1000.png"/><Relationship Id="rId9" Type="http://schemas.microsoft.com/office/2011/relationships/inkAction" Target="../ink/inkAction2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92.png"/><Relationship Id="rId7" Type="http://schemas.openxmlformats.org/officeDocument/2006/relationships/image" Target="../media/image10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openxmlformats.org/officeDocument/2006/relationships/image" Target="../media/image22.png"/><Relationship Id="rId5" Type="http://schemas.openxmlformats.org/officeDocument/2006/relationships/image" Target="../media/image102.png"/><Relationship Id="rId10" Type="http://schemas.openxmlformats.org/officeDocument/2006/relationships/image" Target="../media/image109.png"/><Relationship Id="rId4" Type="http://schemas.openxmlformats.org/officeDocument/2006/relationships/image" Target="../media/image1050.png"/><Relationship Id="rId9" Type="http://schemas.openxmlformats.org/officeDocument/2006/relationships/image" Target="../media/image10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10" Type="http://schemas.openxmlformats.org/officeDocument/2006/relationships/image" Target="../media/image117.png"/><Relationship Id="rId4" Type="http://schemas.openxmlformats.org/officeDocument/2006/relationships/image" Target="../media/image112.png"/><Relationship Id="rId9" Type="http://schemas.microsoft.com/office/2011/relationships/inkAction" Target="../ink/inkAction2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32.png"/><Relationship Id="rId7" Type="http://schemas.openxmlformats.org/officeDocument/2006/relationships/image" Target="../media/image12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110.png"/><Relationship Id="rId7" Type="http://schemas.microsoft.com/office/2011/relationships/inkAction" Target="../ink/inkAction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1140.png"/><Relationship Id="rId5" Type="http://schemas.openxmlformats.org/officeDocument/2006/relationships/image" Target="../media/image1130.png"/><Relationship Id="rId4" Type="http://schemas.openxmlformats.org/officeDocument/2006/relationships/image" Target="../media/image112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7" Type="http://schemas.openxmlformats.org/officeDocument/2006/relationships/image" Target="../media/image1270.png"/><Relationship Id="rId12" Type="http://schemas.openxmlformats.org/officeDocument/2006/relationships/image" Target="../media/image1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1260.png"/><Relationship Id="rId5" Type="http://schemas.openxmlformats.org/officeDocument/2006/relationships/image" Target="../media/image1250.png"/><Relationship Id="rId10" Type="http://schemas.microsoft.com/office/2011/relationships/inkAction" Target="../ink/inkAction24.xml"/><Relationship Id="rId9" Type="http://schemas.openxmlformats.org/officeDocument/2006/relationships/image" Target="../media/image12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3.png"/><Relationship Id="rId7" Type="http://schemas.openxmlformats.org/officeDocument/2006/relationships/image" Target="../media/image1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10" Type="http://schemas.openxmlformats.org/officeDocument/2006/relationships/image" Target="../media/image138.png"/><Relationship Id="rId4" Type="http://schemas.openxmlformats.org/officeDocument/2006/relationships/image" Target="../media/image33.png"/><Relationship Id="rId9" Type="http://schemas.microsoft.com/office/2011/relationships/inkAction" Target="../ink/inkAction25.xml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11/relationships/inkAction" Target="../ink/inkAction26.xml"/><Relationship Id="rId3" Type="http://schemas.openxmlformats.org/officeDocument/2006/relationships/image" Target="../media/image139.png"/><Relationship Id="rId7" Type="http://schemas.openxmlformats.org/officeDocument/2006/relationships/image" Target="../media/image1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Relationship Id="rId9" Type="http://schemas.openxmlformats.org/officeDocument/2006/relationships/image" Target="../media/image14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1.png"/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6" Type="http://schemas.openxmlformats.org/officeDocument/2006/relationships/image" Target="../media/image153.png"/><Relationship Id="rId15" Type="http://schemas.openxmlformats.org/officeDocument/2006/relationships/image" Target="../media/image162.png"/><Relationship Id="rId4" Type="http://schemas.openxmlformats.org/officeDocument/2006/relationships/image" Target="../media/image151.png"/><Relationship Id="rId14" Type="http://schemas.microsoft.com/office/2011/relationships/inkAction" Target="../ink/inkAction2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openxmlformats.org/officeDocument/2006/relationships/image" Target="../media/image166.png"/><Relationship Id="rId5" Type="http://schemas.openxmlformats.org/officeDocument/2006/relationships/image" Target="../media/image1650.png"/><Relationship Id="rId4" Type="http://schemas.openxmlformats.org/officeDocument/2006/relationships/image" Target="../media/image1640.png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11/relationships/inkAction" Target="../ink/inkAction28.xml"/><Relationship Id="rId3" Type="http://schemas.openxmlformats.org/officeDocument/2006/relationships/image" Target="../media/image1650.png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6" Type="http://schemas.openxmlformats.org/officeDocument/2006/relationships/image" Target="../media/image34.png"/><Relationship Id="rId5" Type="http://schemas.openxmlformats.org/officeDocument/2006/relationships/image" Target="../media/image102.png"/><Relationship Id="rId9" Type="http://schemas.openxmlformats.org/officeDocument/2006/relationships/image" Target="../media/image16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71.png"/><Relationship Id="rId7" Type="http://schemas.openxmlformats.org/officeDocument/2006/relationships/image" Target="../media/image4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4" Type="http://schemas.openxmlformats.org/officeDocument/2006/relationships/image" Target="../media/image420.png"/><Relationship Id="rId9" Type="http://schemas.openxmlformats.org/officeDocument/2006/relationships/image" Target="../media/image17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7" Type="http://schemas.openxmlformats.org/officeDocument/2006/relationships/image" Target="../media/image5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4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video" Target="../media/media1.mp4"/><Relationship Id="rId7" Type="http://schemas.openxmlformats.org/officeDocument/2006/relationships/image" Target="../media/image177.png"/><Relationship Id="rId2" Type="http://schemas.microsoft.com/office/2007/relationships/media" Target="../media/media1.mp4"/><Relationship Id="rId1" Type="http://schemas.openxmlformats.org/officeDocument/2006/relationships/tags" Target="../tags/tag38.xml"/><Relationship Id="rId6" Type="http://schemas.openxmlformats.org/officeDocument/2006/relationships/image" Target="../media/image176.png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4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7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92.png"/><Relationship Id="rId7" Type="http://schemas.openxmlformats.org/officeDocument/2006/relationships/image" Target="../media/image10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6" Type="http://schemas.openxmlformats.org/officeDocument/2006/relationships/image" Target="../media/image102.png"/><Relationship Id="rId5" Type="http://schemas.openxmlformats.org/officeDocument/2006/relationships/image" Target="../media/image22.png"/><Relationship Id="rId10" Type="http://schemas.openxmlformats.org/officeDocument/2006/relationships/image" Target="../media/image109.png"/><Relationship Id="rId4" Type="http://schemas.openxmlformats.org/officeDocument/2006/relationships/image" Target="../media/image1050.png"/><Relationship Id="rId9" Type="http://schemas.openxmlformats.org/officeDocument/2006/relationships/image" Target="../media/image10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6" Type="http://schemas.openxmlformats.org/officeDocument/2006/relationships/image" Target="../media/image185.png"/><Relationship Id="rId11" Type="http://schemas.openxmlformats.org/officeDocument/2006/relationships/image" Target="../media/image191.png"/><Relationship Id="rId5" Type="http://schemas.openxmlformats.org/officeDocument/2006/relationships/image" Target="../media/image184.png"/><Relationship Id="rId10" Type="http://schemas.openxmlformats.org/officeDocument/2006/relationships/image" Target="../media/image189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microsoft.com/office/2011/relationships/inkAction" Target="../ink/inkAction1.xml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11/relationships/inkAction" Target="../ink/inkAction2.xml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13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23.png"/><Relationship Id="rId4" Type="http://schemas.microsoft.com/office/2011/relationships/inkAction" Target="../ink/inkAction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 descr="Free photos of Paper">
            <a:extLst>
              <a:ext uri="{FF2B5EF4-FFF2-40B4-BE49-F238E27FC236}">
                <a16:creationId xmlns:a16="http://schemas.microsoft.com/office/drawing/2014/main" id="{062A882B-60E1-9866-0A02-A00FEB4160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8" b="7452"/>
          <a:stretch/>
        </p:blipFill>
        <p:spPr bwMode="auto">
          <a:xfrm>
            <a:off x="-36513" y="-29402"/>
            <a:ext cx="12279261" cy="697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177E957-D02A-A935-B98F-55AC75CF02FD}"/>
              </a:ext>
            </a:extLst>
          </p:cNvPr>
          <p:cNvSpPr/>
          <p:nvPr/>
        </p:nvSpPr>
        <p:spPr>
          <a:xfrm>
            <a:off x="-1046375" y="-181170"/>
            <a:ext cx="12857376" cy="1837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F2609B-D48C-15EB-35E9-2A6AE0EC3419}"/>
              </a:ext>
            </a:extLst>
          </p:cNvPr>
          <p:cNvSpPr txBox="1"/>
          <p:nvPr/>
        </p:nvSpPr>
        <p:spPr>
          <a:xfrm>
            <a:off x="-21424" y="-29401"/>
            <a:ext cx="101683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400" i="0" dirty="0">
                <a:latin typeface="Impact" panose="020B0806030902050204" pitchFamily="34" charset="0"/>
              </a:rPr>
              <a:t>Spinors </a:t>
            </a:r>
            <a:r>
              <a:rPr lang="en-CA" sz="8400" dirty="0">
                <a:latin typeface="Impact" panose="020B0806030902050204" pitchFamily="34" charset="0"/>
              </a:rPr>
              <a:t>F</a:t>
            </a:r>
            <a:r>
              <a:rPr lang="en-CA" sz="8400" i="0" dirty="0">
                <a:latin typeface="Impact" panose="020B0806030902050204" pitchFamily="34" charset="0"/>
              </a:rPr>
              <a:t>or Beginners</a:t>
            </a:r>
            <a:endParaRPr lang="en-CA" sz="8400" dirty="0">
              <a:latin typeface="Impact" panose="020B080603090205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FA60A1-B8D0-F172-9C90-87FE2493C58A}"/>
              </a:ext>
            </a:extLst>
          </p:cNvPr>
          <p:cNvSpPr/>
          <p:nvPr/>
        </p:nvSpPr>
        <p:spPr>
          <a:xfrm>
            <a:off x="813028" y="4269427"/>
            <a:ext cx="10178434" cy="258857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A02E9B-7F4C-6B7D-9A2A-DAAD85B95AEF}"/>
              </a:ext>
            </a:extLst>
          </p:cNvPr>
          <p:cNvSpPr/>
          <p:nvPr/>
        </p:nvSpPr>
        <p:spPr>
          <a:xfrm>
            <a:off x="-221593" y="1386247"/>
            <a:ext cx="12664510" cy="333622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0B9D88-C60B-5CD2-2099-28C338EA0BAB}"/>
              </a:ext>
            </a:extLst>
          </p:cNvPr>
          <p:cNvGrpSpPr/>
          <p:nvPr/>
        </p:nvGrpSpPr>
        <p:grpSpPr>
          <a:xfrm>
            <a:off x="9975199" y="-1770302"/>
            <a:ext cx="3794760" cy="3794760"/>
            <a:chOff x="9916205" y="-1445835"/>
            <a:chExt cx="3794760" cy="379476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1EA1E63-4146-C6C8-84B6-9F7E2AB0C56E}"/>
                </a:ext>
              </a:extLst>
            </p:cNvPr>
            <p:cNvSpPr/>
            <p:nvPr/>
          </p:nvSpPr>
          <p:spPr>
            <a:xfrm>
              <a:off x="9916205" y="-1445835"/>
              <a:ext cx="3794760" cy="3794760"/>
            </a:xfrm>
            <a:prstGeom prst="ellipse">
              <a:avLst/>
            </a:prstGeom>
            <a:solidFill>
              <a:srgbClr val="F2A3FF"/>
            </a:solidFill>
            <a:ln w="190500">
              <a:solidFill>
                <a:srgbClr val="7D00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8A645F-9612-0CDA-B157-974F4C017799}"/>
                </a:ext>
              </a:extLst>
            </p:cNvPr>
            <p:cNvSpPr txBox="1"/>
            <p:nvPr/>
          </p:nvSpPr>
          <p:spPr>
            <a:xfrm>
              <a:off x="10406058" y="156784"/>
              <a:ext cx="1838965" cy="20159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500" dirty="0">
                  <a:latin typeface="Impact" panose="020B0806030902050204" pitchFamily="34" charset="0"/>
                </a:rPr>
                <a:t>23</a:t>
              </a:r>
              <a:endParaRPr lang="en-CA" sz="12500" dirty="0">
                <a:latin typeface="Impact" panose="020B0806030902050204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53C25E3-E4AE-F289-849A-AB393D61FF28}"/>
              </a:ext>
            </a:extLst>
          </p:cNvPr>
          <p:cNvSpPr txBox="1"/>
          <p:nvPr/>
        </p:nvSpPr>
        <p:spPr>
          <a:xfrm>
            <a:off x="-36513" y="3290614"/>
            <a:ext cx="12279261" cy="1569660"/>
          </a:xfrm>
          <a:prstGeom prst="rect">
            <a:avLst/>
          </a:prstGeom>
          <a:noFill/>
          <a:ln>
            <a:solidFill>
              <a:srgbClr val="007635"/>
            </a:solidFill>
          </a:ln>
          <a:effectLst>
            <a:softEdge rad="635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CA" sz="9600" b="1" dirty="0">
                <a:solidFill>
                  <a:srgbClr val="00602B"/>
                </a:solidFill>
              </a:rPr>
              <a:t>Derivation</a:t>
            </a:r>
            <a:r>
              <a:rPr lang="en-CA" sz="9600" b="1" dirty="0"/>
              <a:t> &amp; Solutions</a:t>
            </a:r>
            <a:endParaRPr lang="en-CA" sz="9600" b="1" i="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60097F-8A36-5A47-B533-2B551008AE5F}"/>
                  </a:ext>
                </a:extLst>
              </p:cNvPr>
              <p:cNvSpPr txBox="1"/>
              <p:nvPr/>
            </p:nvSpPr>
            <p:spPr>
              <a:xfrm>
                <a:off x="1214772" y="4617327"/>
                <a:ext cx="9776690" cy="21199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en-CA" sz="7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7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72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7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sSub>
                          <m:sSubPr>
                            <m:ctrlPr>
                              <a:rPr lang="en-CA" sz="7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72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7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7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7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7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7200" i="1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7200" i="1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7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m:rPr>
                        <m:nor/>
                      </m:rPr>
                      <a:rPr lang="en-CA" sz="7200" dirty="0"/>
                      <m:t> </m:t>
                    </m:r>
                    <m:r>
                      <a:rPr lang="en-CA" sz="72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7200" i="1">
                        <a:latin typeface="Cambria Math" panose="02040503050406030204" pitchFamily="18" charset="0"/>
                      </a:rPr>
                      <m:t>=0</m:t>
                    </m:r>
                    <m:r>
                      <m:rPr>
                        <m:nor/>
                      </m:rPr>
                      <a:rPr lang="en-CA" sz="7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72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60097F-8A36-5A47-B533-2B551008A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772" y="4617327"/>
                <a:ext cx="9776690" cy="2119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5EDD0B8-6998-7C19-CD24-85876CB73661}"/>
              </a:ext>
            </a:extLst>
          </p:cNvPr>
          <p:cNvSpPr txBox="1"/>
          <p:nvPr/>
        </p:nvSpPr>
        <p:spPr>
          <a:xfrm>
            <a:off x="-36514" y="1279112"/>
            <a:ext cx="12279262" cy="2492990"/>
          </a:xfrm>
          <a:prstGeom prst="rect">
            <a:avLst/>
          </a:prstGeom>
          <a:noFill/>
          <a:ln>
            <a:solidFill>
              <a:srgbClr val="007635"/>
            </a:solidFill>
          </a:ln>
          <a:effectLst>
            <a:softEdge rad="635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CA" sz="15600" b="1" dirty="0">
                <a:solidFill>
                  <a:srgbClr val="00B050"/>
                </a:solidFill>
              </a:rPr>
              <a:t>Klein-Gordon </a:t>
            </a:r>
            <a:endParaRPr lang="en-CA" sz="15600" b="1" i="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52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4BC43-41CB-9212-82F4-5FB674C4C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1A36D9E-1F7C-46E9-7964-5CC3ADC5A5EE}"/>
                  </a:ext>
                </a:extLst>
              </p:cNvPr>
              <p:cNvSpPr txBox="1"/>
              <p:nvPr/>
            </p:nvSpPr>
            <p:spPr>
              <a:xfrm>
                <a:off x="96253" y="11007"/>
                <a:ext cx="10587789" cy="15000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CA" sz="5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lang="en-CA" sz="5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5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5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5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5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5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5400" b="0" i="1" dirty="0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CA" sz="540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num>
                              <m:den>
                                <m:r>
                                  <a:rPr lang="en-CA" sz="5400" b="0" i="1" dirty="0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CA" sz="5400" b="0" i="1" dirty="0" smtClean="0">
                                    <a:latin typeface="Cambria Math" panose="02040503050406030204" pitchFamily="18" charset="0"/>
                                  </a:rPr>
                                  <m:t>𝑐𝑡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5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5400" b="0" i="1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5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54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5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5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54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5400" i="1" dirty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CA" sz="54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num>
                              <m:den>
                                <m:r>
                                  <a:rPr lang="en-CA" sz="5400" i="1" dirty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CA" sz="5400" i="1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5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5400" b="0" i="1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5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5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5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5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5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5400" b="0" i="1" dirty="0" smtClean="0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5400" b="0" i="1" dirty="0" smtClean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5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5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4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CA" sz="5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5400" dirty="0"/>
                  <a:t> 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1A36D9E-1F7C-46E9-7964-5CC3ADC5A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3" y="11007"/>
                <a:ext cx="10587789" cy="15000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A6E9D9-2F92-2B2D-E327-A05B80F7FF29}"/>
                  </a:ext>
                </a:extLst>
              </p:cNvPr>
              <p:cNvSpPr txBox="1"/>
              <p:nvPr/>
            </p:nvSpPr>
            <p:spPr>
              <a:xfrm>
                <a:off x="483579" y="5365908"/>
                <a:ext cx="7625448" cy="14012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CA" sz="4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4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8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CA" sz="48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CA" sz="4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4800" i="1" dirty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4800" i="1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sup>
                            <m:r>
                              <a:rPr lang="en-CA" sz="4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CA" sz="4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4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CA" sz="4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4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8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CA" sz="48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CA" sz="4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CA" sz="4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CA" sz="4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4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5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5400" i="1" dirty="0">
                    <a:latin typeface="Cambria Math" panose="02040503050406030204" pitchFamily="18" charset="0"/>
                  </a:rPr>
                  <a:t> </a:t>
                </a:r>
                <a:endParaRPr lang="en-CA" sz="5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A6E9D9-2F92-2B2D-E327-A05B80F7F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79" y="5365908"/>
                <a:ext cx="7625448" cy="14012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C5271D-2782-33F0-191F-CEFC149204CB}"/>
                  </a:ext>
                </a:extLst>
              </p:cNvPr>
              <p:cNvSpPr txBox="1"/>
              <p:nvPr/>
            </p:nvSpPr>
            <p:spPr>
              <a:xfrm>
                <a:off x="96253" y="3710202"/>
                <a:ext cx="7432278" cy="1564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5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5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5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5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5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CA" sz="54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54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5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5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CA" sz="54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CA" sz="54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5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5400" i="1" dirty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540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sup>
                            <m:r>
                              <a:rPr lang="en-CA" sz="5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5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CA" sz="5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54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5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5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CA" sz="54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CA" sz="5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54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CA" sz="5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C5271D-2782-33F0-191F-CEFC14920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3" y="3710202"/>
                <a:ext cx="7432278" cy="15649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c 11">
            <a:extLst>
              <a:ext uri="{FF2B5EF4-FFF2-40B4-BE49-F238E27FC236}">
                <a16:creationId xmlns:a16="http://schemas.microsoft.com/office/drawing/2014/main" id="{01D651C8-FF0B-A3AA-E70A-BD818737D8EA}"/>
              </a:ext>
            </a:extLst>
          </p:cNvPr>
          <p:cNvSpPr/>
          <p:nvPr/>
        </p:nvSpPr>
        <p:spPr>
          <a:xfrm rot="13500000">
            <a:off x="340860" y="1054741"/>
            <a:ext cx="3540374" cy="3540374"/>
          </a:xfrm>
          <a:prstGeom prst="arc">
            <a:avLst/>
          </a:prstGeom>
          <a:ln w="114300">
            <a:solidFill>
              <a:srgbClr val="D2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BC10E5-6F01-D424-4578-E13AC76D7F7F}"/>
              </a:ext>
            </a:extLst>
          </p:cNvPr>
          <p:cNvSpPr txBox="1"/>
          <p:nvPr/>
        </p:nvSpPr>
        <p:spPr>
          <a:xfrm>
            <a:off x="8076943" y="5475834"/>
            <a:ext cx="30655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Klein-Gordon Equation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D12C93A-3081-476B-61FD-D096258F511C}"/>
              </a:ext>
            </a:extLst>
          </p:cNvPr>
          <p:cNvGrpSpPr/>
          <p:nvPr/>
        </p:nvGrpSpPr>
        <p:grpSpPr>
          <a:xfrm>
            <a:off x="1046185" y="1736422"/>
            <a:ext cx="9818661" cy="1973780"/>
            <a:chOff x="1046185" y="1736422"/>
            <a:chExt cx="9818661" cy="19737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6F43F916-2476-2604-D25C-3AA64DC8EA76}"/>
                    </a:ext>
                  </a:extLst>
                </p:cNvPr>
                <p:cNvSpPr txBox="1"/>
                <p:nvPr/>
              </p:nvSpPr>
              <p:spPr>
                <a:xfrm>
                  <a:off x="1167173" y="1936608"/>
                  <a:ext cx="5257073" cy="1608197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54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den>
                      </m:f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num>
                            <m:den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d>
                                <m:dPr>
                                  <m:ctrlP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54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54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CA" sz="54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  <m:r>
                                    <a:rPr lang="en-CA" sz="54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a14:m>
                  <a:r>
                    <a:rPr lang="en-CA" sz="5400" dirty="0"/>
                    <a:t> 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6F43F916-2476-2604-D25C-3AA64DC8EA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7173" y="1936608"/>
                  <a:ext cx="5257073" cy="16081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BEA533-550A-C911-DD9D-A6AC7B43AAC5}"/>
                </a:ext>
              </a:extLst>
            </p:cNvPr>
            <p:cNvSpPr txBox="1"/>
            <p:nvPr/>
          </p:nvSpPr>
          <p:spPr>
            <a:xfrm>
              <a:off x="6521788" y="2045182"/>
              <a:ext cx="434305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Field Euler-</a:t>
              </a:r>
              <a:br>
                <a:rPr lang="en-CA" sz="4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</a:br>
              <a:r>
                <a:rPr lang="en-CA" sz="4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Lagrange Equation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64577B7-A214-B8CF-C81B-7803FECA2E81}"/>
                </a:ext>
              </a:extLst>
            </p:cNvPr>
            <p:cNvSpPr/>
            <p:nvPr/>
          </p:nvSpPr>
          <p:spPr>
            <a:xfrm>
              <a:off x="1046185" y="1736422"/>
              <a:ext cx="5499049" cy="1973780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EC5285A-D493-B821-E01D-050BF327133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968840" y="6004080"/>
              <a:ext cx="503640" cy="4622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EC5285A-D493-B821-E01D-050BF32713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959480" y="5994720"/>
                <a:ext cx="522360" cy="480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32678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10"/>
    </mc:Choice>
    <mc:Fallback>
      <p:transition spd="slow" advTm="19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 animBg="1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30442-1A75-6B05-CE59-9D8123763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72700E-F3B3-24BC-DFFC-3DCBDFA9D86B}"/>
                  </a:ext>
                </a:extLst>
              </p:cNvPr>
              <p:cNvSpPr txBox="1"/>
              <p:nvPr/>
            </p:nvSpPr>
            <p:spPr>
              <a:xfrm>
                <a:off x="96253" y="11007"/>
                <a:ext cx="11501387" cy="15000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lang="en-CA" sz="5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lang="en-CA" sz="5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5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5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5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5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5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5400" i="1" dirty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CA" sz="5400" i="1" dirty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5400" i="1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CA" sz="54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  <m:sup>
                        <m:r>
                          <a:rPr lang="en-CA" sz="5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5400" b="0" i="1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5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54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5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5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5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5400" i="1" dirty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CA" sz="5400" b="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CA" sz="54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  <m:sup>
                        <m:r>
                          <a:rPr lang="en-CA" sz="5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5400" b="0" i="1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5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5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5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5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5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5400" b="0" i="1" dirty="0" smtClean="0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5400" b="0" i="1" dirty="0" smtClean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5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5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4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CA" sz="5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5400" dirty="0"/>
                  <a:t> 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72700E-F3B3-24BC-DFFC-3DCBDFA9D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3" y="11007"/>
                <a:ext cx="11501387" cy="15000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7671B56-C633-1F16-AA41-F51ED513EC36}"/>
                  </a:ext>
                </a:extLst>
              </p:cNvPr>
              <p:cNvSpPr txBox="1"/>
              <p:nvPr/>
            </p:nvSpPr>
            <p:spPr>
              <a:xfrm>
                <a:off x="333583" y="1639989"/>
                <a:ext cx="5784042" cy="15807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CA" sz="5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5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CA" sz="5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5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CA" sz="5400" b="0" i="1" dirty="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CA" sz="5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5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5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5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5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5400" b="0" i="1" dirty="0" smtClean="0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5400" b="0" i="1" dirty="0" smtClean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5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5400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CA" sz="5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5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7671B56-C633-1F16-AA41-F51ED513E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83" y="1639989"/>
                <a:ext cx="5784042" cy="15807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4D8B44-AED5-00A9-D9D1-CABD1D724313}"/>
                  </a:ext>
                </a:extLst>
              </p:cNvPr>
              <p:cNvSpPr txBox="1"/>
              <p:nvPr/>
            </p:nvSpPr>
            <p:spPr>
              <a:xfrm>
                <a:off x="333584" y="3447574"/>
                <a:ext cx="5061376" cy="1417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CA" sz="5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5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CA" sz="5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CA" sz="5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5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5400" i="1" dirty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CA" sz="5400" i="1" dirty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5400" i="1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CA" sz="54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den>
                    </m:f>
                    <m:r>
                      <a:rPr lang="en-CA" sz="5400" b="0" i="1" dirty="0" smtClean="0">
                        <a:latin typeface="Cambria Math" panose="02040503050406030204" pitchFamily="18" charset="0"/>
                      </a:rPr>
                      <m:t>=  </m:t>
                    </m:r>
                    <m:sSub>
                      <m:sSubPr>
                        <m:ctrlPr>
                          <a:rPr lang="en-CA" sz="5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 dirty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5400" i="1" dirty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CA" sz="5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CA" sz="5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4D8B44-AED5-00A9-D9D1-CABD1D724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84" y="3447574"/>
                <a:ext cx="5061376" cy="14170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146CBB-AAD2-35BB-E9D2-814FEB479435}"/>
                  </a:ext>
                </a:extLst>
              </p:cNvPr>
              <p:cNvSpPr txBox="1"/>
              <p:nvPr/>
            </p:nvSpPr>
            <p:spPr>
              <a:xfrm>
                <a:off x="333583" y="5278971"/>
                <a:ext cx="4527977" cy="1417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CA" sz="5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5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CA" sz="5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CA" sz="5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5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5400" i="1" dirty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CA" sz="5400" i="1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CA" sz="54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den>
                    </m:f>
                    <m:r>
                      <a:rPr lang="en-CA" sz="5400" b="0" i="1" dirty="0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CA" sz="5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 dirty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5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CA" sz="5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146CBB-AAD2-35BB-E9D2-814FEB479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83" y="5278971"/>
                <a:ext cx="4527977" cy="14170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055FAF-C4FA-71FB-C4B1-1AE9609CC01F}"/>
                  </a:ext>
                </a:extLst>
              </p:cNvPr>
              <p:cNvSpPr txBox="1"/>
              <p:nvPr/>
            </p:nvSpPr>
            <p:spPr>
              <a:xfrm>
                <a:off x="522972" y="-4693722"/>
                <a:ext cx="10881361" cy="4298677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5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CA" sz="5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ctrlPr>
                                  <a:rPr lang="en-CA" sz="5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sz="5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5400" i="1" dirty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CA" sz="5400" i="1" dirty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CA" sz="5400" i="1" dirty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CA" sz="54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den>
                        </m:f>
                      </m:e>
                    </m:d>
                    <m:r>
                      <a:rPr lang="en-CA" sz="5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5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ctrlPr>
                                  <a:rPr lang="en-CA" sz="5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sz="5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5400" i="1" dirty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CA" sz="54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CA" sz="54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lang="en-CA" sz="5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5400" b="0" i="1" dirty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5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5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54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5400" i="1" dirty="0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5400" i="1" dirty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5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5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5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CA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5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4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5400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54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CA" sz="5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CA" sz="54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5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4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54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CA" sz="5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lang="en-CA" sz="5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54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5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5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5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5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CA" sz="5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54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5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5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CA" sz="54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CA" sz="5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54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5400" i="1" dirty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5400" i="1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sup>
                            <m:r>
                              <a:rPr lang="en-CA" sz="5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CA" sz="5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5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CA" sz="5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54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5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5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CA" sz="54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CA" sz="5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54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CA" sz="5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055FAF-C4FA-71FB-C4B1-1AE9609CC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972" y="-4693722"/>
                <a:ext cx="10881361" cy="42986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B576E9-8821-4A54-B41D-0AA143D3E64F}"/>
                  </a:ext>
                </a:extLst>
              </p:cNvPr>
              <p:cNvSpPr txBox="1"/>
              <p:nvPr/>
            </p:nvSpPr>
            <p:spPr>
              <a:xfrm>
                <a:off x="6407032" y="1741741"/>
                <a:ext cx="5451385" cy="160043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400" dirty="0"/>
                  <a:t>i</a:t>
                </a:r>
                <a:r>
                  <a:rPr lang="en-CA" sz="4400" b="0" dirty="0"/>
                  <a:t>ndependent </a:t>
                </a:r>
                <a:r>
                  <a:rPr lang="en-CA" sz="4400" dirty="0"/>
                  <a:t>v</a:t>
                </a:r>
                <a:r>
                  <a:rPr lang="en-CA" sz="4400" b="0" dirty="0"/>
                  <a:t>ariables: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CA" sz="520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CA" sz="5200" dirty="0">
                    <a:latin typeface="Cambria Math" panose="02040503050406030204" pitchFamily="18" charset="0"/>
                  </a:rPr>
                  <a:t>   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5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200" dirty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5200" dirty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CA" sz="5200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CA" sz="520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CA" sz="5200" dirty="0">
                    <a:latin typeface="Cambria Math" panose="02040503050406030204" pitchFamily="18" charset="0"/>
                  </a:rPr>
                  <a:t>   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5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200" dirty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5200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CA" sz="520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CA" sz="52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B576E9-8821-4A54-B41D-0AA143D3E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032" y="1741741"/>
                <a:ext cx="5451385" cy="1600438"/>
              </a:xfrm>
              <a:prstGeom prst="rect">
                <a:avLst/>
              </a:prstGeom>
              <a:blipFill>
                <a:blip r:embed="rId8"/>
                <a:stretch>
                  <a:fillRect l="-3667" t="-6716" r="-3778" b="-1791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FD7F6AD4-5322-AF98-41E6-65D74E262FD6}"/>
              </a:ext>
            </a:extLst>
          </p:cNvPr>
          <p:cNvSpPr/>
          <p:nvPr/>
        </p:nvSpPr>
        <p:spPr>
          <a:xfrm>
            <a:off x="211644" y="1639989"/>
            <a:ext cx="5784042" cy="164037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AA42328-EED1-DEF6-A1DD-FCC5F95F0D2A}"/>
              </a:ext>
            </a:extLst>
          </p:cNvPr>
          <p:cNvCxnSpPr>
            <a:cxnSpLocks/>
          </p:cNvCxnSpPr>
          <p:nvPr/>
        </p:nvCxnSpPr>
        <p:spPr>
          <a:xfrm>
            <a:off x="96253" y="1569720"/>
            <a:ext cx="11897627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2ED782A-0251-36F0-FBA1-5E1F7575A386}"/>
              </a:ext>
            </a:extLst>
          </p:cNvPr>
          <p:cNvSpPr/>
          <p:nvPr/>
        </p:nvSpPr>
        <p:spPr>
          <a:xfrm>
            <a:off x="211644" y="3459480"/>
            <a:ext cx="5784042" cy="164037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5B2D1DA-A229-42BC-D47A-8BED86B6E93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62160" y="6508440"/>
              <a:ext cx="1417320" cy="1213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5B2D1DA-A229-42BC-D47A-8BED86B6E9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52800" y="6499080"/>
                <a:ext cx="1436040" cy="140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22273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605"/>
    </mc:Choice>
    <mc:Fallback>
      <p:transition spd="slow" advTm="59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  <p:bldP spid="4" grpId="0" animBg="1"/>
      <p:bldP spid="6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4F33D-2922-99B3-A338-004140D69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956E40-01D6-7594-1A72-732038A56CED}"/>
                  </a:ext>
                </a:extLst>
              </p:cNvPr>
              <p:cNvSpPr txBox="1"/>
              <p:nvPr/>
            </p:nvSpPr>
            <p:spPr>
              <a:xfrm>
                <a:off x="96253" y="11007"/>
                <a:ext cx="11882387" cy="15000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lang="en-CA" sz="5400" i="1" dirty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CA" sz="54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5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54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5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5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5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5400" i="1" dirty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CA" sz="5400" i="1" dirty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5400" i="1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CA" sz="54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  <m:sup>
                        <m:r>
                          <a:rPr lang="en-CA" sz="5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5400" i="1" dirty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5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54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5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5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5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5400" i="1" dirty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CA" sz="5400" i="1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CA" sz="54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  <m:sup>
                        <m:r>
                          <a:rPr lang="en-CA" sz="5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5400" i="1" dirty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5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54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5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5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54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5400" i="1" dirty="0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5400" i="1" dirty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5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5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CA" sz="5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5400" dirty="0"/>
                  <a:t> 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956E40-01D6-7594-1A72-732038A56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3" y="11007"/>
                <a:ext cx="11882387" cy="15000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D58CFC1-9178-C610-708B-17430000E554}"/>
                  </a:ext>
                </a:extLst>
              </p:cNvPr>
              <p:cNvSpPr txBox="1"/>
              <p:nvPr/>
            </p:nvSpPr>
            <p:spPr>
              <a:xfrm>
                <a:off x="1167173" y="1936608"/>
                <a:ext cx="5257073" cy="1608197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5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d>
                      <m:d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ctrlPr>
                                  <a:rPr lang="en-CA" sz="5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sz="5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5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CA" sz="5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sub>
                                </m:sSub>
                                <m:r>
                                  <a:rPr lang="en-CA" sz="54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D58CFC1-9178-C610-708B-17430000E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173" y="1936608"/>
                <a:ext cx="5257073" cy="16081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84F5953-5ADA-3383-3A0F-C9D4D3488ED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105720" y="2642040"/>
              <a:ext cx="2188440" cy="967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84F5953-5ADA-3383-3A0F-C9D4D3488E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96360" y="2632680"/>
                <a:ext cx="2207160" cy="986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76415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819">
        <p:fade/>
      </p:transition>
    </mc:Choice>
    <mc:Fallback>
      <p:transition spd="med" advTm="68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A4C82-63D1-1FCB-28CB-109A6B193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B064DD1-4FEF-0151-E535-D030B86F7E01}"/>
                  </a:ext>
                </a:extLst>
              </p:cNvPr>
              <p:cNvSpPr txBox="1"/>
              <p:nvPr/>
            </p:nvSpPr>
            <p:spPr>
              <a:xfrm>
                <a:off x="96253" y="11007"/>
                <a:ext cx="11958587" cy="15000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lang="en-CA" sz="5400" i="1" dirty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CA" sz="54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5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54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5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5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5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5400" i="1" dirty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CA" sz="5400" i="1" dirty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5400" i="1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CA" sz="54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  <m:sup>
                        <m:r>
                          <a:rPr lang="en-CA" sz="5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5400" i="1" dirty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5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54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5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5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5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5400" i="1" dirty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CA" sz="5400" i="1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CA" sz="54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  <m:sup>
                        <m:r>
                          <a:rPr lang="en-CA" sz="5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5400" i="1" dirty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5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54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5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5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54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5400" i="1" dirty="0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5400" i="1" dirty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5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5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CA" sz="5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5400" dirty="0"/>
                  <a:t> 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B064DD1-4FEF-0151-E535-D030B86F7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3" y="11007"/>
                <a:ext cx="11958587" cy="15000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5DE6EB0-5AF2-E791-C7E1-FCCA504F9C99}"/>
                  </a:ext>
                </a:extLst>
              </p:cNvPr>
              <p:cNvSpPr txBox="1"/>
              <p:nvPr/>
            </p:nvSpPr>
            <p:spPr>
              <a:xfrm>
                <a:off x="8539009" y="1683975"/>
                <a:ext cx="3415457" cy="2850909"/>
              </a:xfrm>
              <a:prstGeom prst="rect">
                <a:avLst/>
              </a:prstGeom>
              <a:solidFill>
                <a:srgbClr val="F2F7FC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CA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CA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36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CA" sz="3600" b="0" i="1" dirty="0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CA" sz="3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6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6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600" b="0" i="1" dirty="0" smtClean="0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3600" b="0" i="1" dirty="0" smtClean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3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3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CA" sz="3600" dirty="0"/>
                  <a:t> </a:t>
                </a:r>
              </a:p>
              <a:p>
                <a:pPr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CA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3600" i="1" dirty="0">
                            <a:latin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CA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CA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600" i="1" dirty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CA" sz="3600" i="1" dirty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3600" i="1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CA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den>
                    </m:f>
                    <m:r>
                      <a:rPr lang="en-CA" sz="3600" i="1" dirty="0">
                        <a:latin typeface="Cambria Math" panose="02040503050406030204" pitchFamily="18" charset="0"/>
                      </a:rPr>
                      <m:t>=  </m:t>
                    </m:r>
                    <m:sSub>
                      <m:sSubPr>
                        <m:ctrlPr>
                          <a:rPr lang="en-CA" sz="3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3600" i="1" dirty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CA" sz="36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CA" sz="3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CA" sz="3600" dirty="0"/>
                  <a:t> </a:t>
                </a:r>
              </a:p>
              <a:p>
                <a:pPr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CA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3600" i="1" dirty="0">
                            <a:latin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CA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CA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600" i="1" dirty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CA" sz="3600" i="1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CA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den>
                    </m:f>
                    <m:r>
                      <a:rPr lang="en-CA" sz="3600" i="1" dirty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CA" sz="3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36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CA" sz="3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CA" sz="3600" dirty="0"/>
                  <a:t>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5DE6EB0-5AF2-E791-C7E1-FCCA504F9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009" y="1683975"/>
                <a:ext cx="3415457" cy="28509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>
            <a:extLst>
              <a:ext uri="{FF2B5EF4-FFF2-40B4-BE49-F238E27FC236}">
                <a16:creationId xmlns:a16="http://schemas.microsoft.com/office/drawing/2014/main" id="{18F3DD44-D93B-F63A-040C-34B7D52D4F9D}"/>
              </a:ext>
            </a:extLst>
          </p:cNvPr>
          <p:cNvSpPr/>
          <p:nvPr/>
        </p:nvSpPr>
        <p:spPr>
          <a:xfrm rot="13500000">
            <a:off x="579720" y="1071141"/>
            <a:ext cx="3019892" cy="3019892"/>
          </a:xfrm>
          <a:prstGeom prst="arc">
            <a:avLst/>
          </a:prstGeom>
          <a:ln w="114300">
            <a:solidFill>
              <a:srgbClr val="D2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1DDE59-D901-37CD-3A83-A84E12C36A71}"/>
                  </a:ext>
                </a:extLst>
              </p:cNvPr>
              <p:cNvSpPr txBox="1"/>
              <p:nvPr/>
            </p:nvSpPr>
            <p:spPr>
              <a:xfrm>
                <a:off x="237534" y="1936608"/>
                <a:ext cx="7685570" cy="117282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4400" i="1" dirty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CA" sz="4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ctrlP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sz="4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CA" sz="4400" i="1" dirty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CA" sz="4400" i="1" dirty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CA" sz="44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den>
                        </m:f>
                      </m:e>
                    </m:d>
                    <m:r>
                      <a:rPr lang="en-CA" sz="4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44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sz="4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CA" sz="44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CA" sz="44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1DDE59-D901-37CD-3A83-A84E12C36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34" y="1936608"/>
                <a:ext cx="7685570" cy="11728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CA8C5A-D57E-EACE-6DC2-D4009713B331}"/>
                  </a:ext>
                </a:extLst>
              </p:cNvPr>
              <p:cNvSpPr txBox="1"/>
              <p:nvPr/>
            </p:nvSpPr>
            <p:spPr>
              <a:xfrm>
                <a:off x="290068" y="5090207"/>
                <a:ext cx="8248941" cy="15000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CA" sz="54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5400" i="1" dirty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5400" i="1" dirty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CA" sz="5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CA" sz="5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CA" sz="5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54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CA" sz="54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5400" i="1" dirty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5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CA" sz="5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CA" sz="5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5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5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5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5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=0</m:t>
                    </m:r>
                  </m:oMath>
                </a14:m>
                <a:r>
                  <a:rPr lang="en-CA" sz="5400" i="1" dirty="0">
                    <a:latin typeface="Cambria Math" panose="02040503050406030204" pitchFamily="18" charset="0"/>
                  </a:rPr>
                  <a:t> </a:t>
                </a:r>
                <a:endParaRPr lang="en-CA" sz="5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CA8C5A-D57E-EACE-6DC2-D4009713B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68" y="5090207"/>
                <a:ext cx="8248941" cy="15000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9851063-5A49-5A78-2DFC-0A3488108195}"/>
              </a:ext>
            </a:extLst>
          </p:cNvPr>
          <p:cNvSpPr txBox="1"/>
          <p:nvPr/>
        </p:nvSpPr>
        <p:spPr>
          <a:xfrm>
            <a:off x="8539009" y="5195883"/>
            <a:ext cx="30655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Klein-Gordon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4D9B06-F369-6870-9BA0-A282FEBEB2CB}"/>
                  </a:ext>
                </a:extLst>
              </p:cNvPr>
              <p:cNvSpPr txBox="1"/>
              <p:nvPr/>
            </p:nvSpPr>
            <p:spPr>
              <a:xfrm>
                <a:off x="0" y="3660251"/>
                <a:ext cx="8458201" cy="1187184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200" b="0" i="1" dirty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4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2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200" i="1" dirty="0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4200" i="1" dirty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2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2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4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4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CA" sz="4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CA" sz="4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2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200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42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CA" sz="42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CA" sz="42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4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4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CA" sz="4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4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2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2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CA" sz="42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lang="en-CA" sz="4200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4D9B06-F369-6870-9BA0-A282FEBEB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60251"/>
                <a:ext cx="8458201" cy="11871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E8077E1-C6C4-5F69-E7F9-BE730E64A8A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311159" y="4930559"/>
              <a:ext cx="2" cy="2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E8077E1-C6C4-5F69-E7F9-BE730E64A8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11159" y="4930559"/>
                <a:ext cx="2" cy="2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5919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7472">
        <p:fade/>
      </p:transition>
    </mc:Choice>
    <mc:Fallback>
      <p:transition spd="med" advTm="2747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3" grpId="0"/>
      <p:bldP spid="14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46911-17CA-BE14-F2BD-260CD355F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CACBF9-793E-EE12-3BFB-E572E1179BA9}"/>
                  </a:ext>
                </a:extLst>
              </p:cNvPr>
              <p:cNvSpPr txBox="1"/>
              <p:nvPr/>
            </p:nvSpPr>
            <p:spPr>
              <a:xfrm>
                <a:off x="346152" y="104274"/>
                <a:ext cx="8611236" cy="14012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CA" sz="4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4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8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CA" sz="48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CA" sz="4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4800" i="1" dirty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4800" i="1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sup>
                            <m:r>
                              <a:rPr lang="en-CA" sz="4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CA" sz="4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4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CA" sz="4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4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8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CA" sz="48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CA" sz="4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CA" sz="4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CA" sz="4800" b="0" i="1" dirty="0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4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5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5400" i="1" dirty="0">
                    <a:latin typeface="Cambria Math" panose="02040503050406030204" pitchFamily="18" charset="0"/>
                  </a:rPr>
                  <a:t> </a:t>
                </a:r>
                <a:endParaRPr lang="en-CA" sz="5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CACBF9-793E-EE12-3BFB-E572E1179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52" y="104274"/>
                <a:ext cx="8611236" cy="14012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22F2F80-4069-C0D4-141B-6D6723168BFD}"/>
              </a:ext>
            </a:extLst>
          </p:cNvPr>
          <p:cNvSpPr txBox="1"/>
          <p:nvPr/>
        </p:nvSpPr>
        <p:spPr>
          <a:xfrm>
            <a:off x="9163776" y="182116"/>
            <a:ext cx="29380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Klein-Gordon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49B04C-CB23-660F-92D6-4A3F258A64E5}"/>
                  </a:ext>
                </a:extLst>
              </p:cNvPr>
              <p:cNvSpPr txBox="1"/>
              <p:nvPr/>
            </p:nvSpPr>
            <p:spPr>
              <a:xfrm>
                <a:off x="346152" y="2027719"/>
                <a:ext cx="10796337" cy="14012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CA" sz="4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4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8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CA" sz="48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CA" sz="4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4800" i="1" dirty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4800" i="1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sup>
                            <m:r>
                              <a:rPr lang="en-CA" sz="4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CA" sz="4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4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CA" sz="4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4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8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CA" sz="48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CA" sz="4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CA" sz="4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CA" sz="4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4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CA" sz="4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4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8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CA" sz="48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CA" sz="4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CA" sz="4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CA" sz="4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4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CA" sz="4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4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8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CA" sz="48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CA" sz="4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CA" sz="4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CA" sz="4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4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5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5400" i="1" dirty="0">
                    <a:latin typeface="Cambria Math" panose="02040503050406030204" pitchFamily="18" charset="0"/>
                  </a:rPr>
                  <a:t> </a:t>
                </a:r>
                <a:endParaRPr lang="en-CA" sz="5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49B04C-CB23-660F-92D6-4A3F258A6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52" y="2027719"/>
                <a:ext cx="10796337" cy="14012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22A44B-14F9-55B1-2365-5E99AC837972}"/>
                  </a:ext>
                </a:extLst>
              </p:cNvPr>
              <p:cNvSpPr txBox="1"/>
              <p:nvPr/>
            </p:nvSpPr>
            <p:spPr>
              <a:xfrm>
                <a:off x="-1" y="3657102"/>
                <a:ext cx="11142490" cy="14440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CA" sz="4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4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CA" sz="48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800" i="1" dirty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CA" sz="48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CA" sz="48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CA" sz="48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CA" sz="4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4800" i="1" dirty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CA" sz="4800" i="1" dirty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CA" sz="48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CA" sz="4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CA" sz="48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800" i="1" dirty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CA" sz="48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CA" sz="48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CA" sz="48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800" i="1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CA" sz="48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CA" sz="4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CA" sz="48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800" i="1" dirty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CA" sz="48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CA" sz="48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CA" sz="48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800" b="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CA" sz="48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CA" sz="4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CA" sz="48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800" i="1" dirty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CA" sz="48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CA" sz="48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CA" sz="48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800" b="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CA" sz="48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CA" sz="4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4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5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5400" i="1" dirty="0">
                    <a:latin typeface="Cambria Math" panose="02040503050406030204" pitchFamily="18" charset="0"/>
                  </a:rPr>
                  <a:t> </a:t>
                </a:r>
                <a:endParaRPr lang="en-CA" sz="5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22A44B-14F9-55B1-2365-5E99AC837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3657102"/>
                <a:ext cx="11142490" cy="14440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749B8F1-6F4C-7D34-E35A-71B11F4B751B}"/>
                  </a:ext>
                </a:extLst>
              </p:cNvPr>
              <p:cNvSpPr txBox="1"/>
              <p:nvPr/>
            </p:nvSpPr>
            <p:spPr>
              <a:xfrm>
                <a:off x="470157" y="5140720"/>
                <a:ext cx="7625448" cy="16130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CA" sz="5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sSub>
                          <m:sSub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5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6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CA" sz="6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6000" i="1" dirty="0">
                    <a:latin typeface="Cambria Math" panose="02040503050406030204" pitchFamily="18" charset="0"/>
                  </a:rPr>
                  <a:t> </a:t>
                </a:r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749B8F1-6F4C-7D34-E35A-71B11F4B7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57" y="5140720"/>
                <a:ext cx="7625448" cy="16130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990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2" grpId="0"/>
      <p:bldP spid="5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C6041-EEB2-0CD0-3A0B-9407E1A99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0AEAA9-DE13-0C4F-9966-2A47C1AD7D9C}"/>
                  </a:ext>
                </a:extLst>
              </p:cNvPr>
              <p:cNvSpPr txBox="1"/>
              <p:nvPr/>
            </p:nvSpPr>
            <p:spPr>
              <a:xfrm>
                <a:off x="178890" y="5453552"/>
                <a:ext cx="11142490" cy="14078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CA" sz="4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4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CA" sz="48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CA" sz="4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4800" i="1" dirty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480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sup>
                            <m:r>
                              <a:rPr lang="en-CA" sz="4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CA" sz="4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4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CA" sz="4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4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CA" sz="48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CA" sz="4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CA" sz="4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CA" sz="4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4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CA" sz="4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4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CA" sz="48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CA" sz="4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CA" sz="4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CA" sz="4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4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CA" sz="4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4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CA" sz="48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CA" sz="4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CA" sz="4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CA" sz="4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5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5400" i="1" dirty="0">
                    <a:latin typeface="Cambria Math" panose="02040503050406030204" pitchFamily="18" charset="0"/>
                  </a:rPr>
                  <a:t> </a:t>
                </a:r>
                <a:endParaRPr lang="en-CA" sz="5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0AEAA9-DE13-0C4F-9966-2A47C1AD7D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90" y="5453552"/>
                <a:ext cx="11142490" cy="14078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85362E-4844-77A6-DBCD-EE907377A96E}"/>
                  </a:ext>
                </a:extLst>
              </p:cNvPr>
              <p:cNvSpPr txBox="1"/>
              <p:nvPr/>
            </p:nvSpPr>
            <p:spPr>
              <a:xfrm>
                <a:off x="0" y="0"/>
                <a:ext cx="9047747" cy="11351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CA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lang="en-CA" sz="40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4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000" b="0" i="1" dirty="0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CA" sz="400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num>
                              <m:den>
                                <m:r>
                                  <a:rPr lang="en-CA" sz="4000" b="0" i="1" dirty="0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CA" sz="4000" b="0" i="1" dirty="0" smtClean="0">
                                    <a:latin typeface="Cambria Math" panose="02040503050406030204" pitchFamily="18" charset="0"/>
                                  </a:rPr>
                                  <m:t>𝑐𝑡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000" b="0" i="1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4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CA" sz="40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num>
                              <m:den>
                                <m: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CA" sz="400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000" b="0" i="1" dirty="0" smtClean="0">
                        <a:latin typeface="Cambria Math" panose="02040503050406030204" pitchFamily="18" charset="0"/>
                      </a:rPr>
                      <m:t>     −    </m:t>
                    </m:r>
                    <m:f>
                      <m:fPr>
                        <m:ctrlPr>
                          <a:rPr lang="en-CA" sz="4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4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000" b="0" i="1" dirty="0" smtClean="0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4000" b="0" i="1" dirty="0" smtClean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4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CA" sz="4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85362E-4844-77A6-DBCD-EE907377A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047747" cy="11351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036198-B271-E0A7-7914-5C06437343F4}"/>
                  </a:ext>
                </a:extLst>
              </p:cNvPr>
              <p:cNvSpPr txBox="1"/>
              <p:nvPr/>
            </p:nvSpPr>
            <p:spPr>
              <a:xfrm>
                <a:off x="0" y="1322775"/>
                <a:ext cx="12192000" cy="11885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lang="en-CA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lang="en-CA" sz="40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4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000" b="0" i="1" dirty="0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CA" sz="400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num>
                              <m:den>
                                <m:r>
                                  <a:rPr lang="en-CA" sz="4000" b="0" i="1" dirty="0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CA" sz="4000" b="0" i="1" dirty="0" smtClean="0">
                                    <a:latin typeface="Cambria Math" panose="02040503050406030204" pitchFamily="18" charset="0"/>
                                  </a:rPr>
                                  <m:t>𝑐𝑡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000" b="0" i="1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4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CA" sz="40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num>
                              <m:den>
                                <m: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CA" sz="400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000" i="1" dirty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CA" sz="40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num>
                              <m:den>
                                <m: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CA" sz="4000" b="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000" i="1" dirty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CA" sz="40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num>
                              <m:den>
                                <m: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CA" sz="4000" b="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000" b="0" i="1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4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4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000" b="0" i="1" dirty="0" smtClean="0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4000" b="0" i="1" dirty="0" smtClean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4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CA" sz="4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036198-B271-E0A7-7914-5C0643734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22775"/>
                <a:ext cx="12192000" cy="11885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05B3C392-5022-4B3F-4AD8-872516C5D316}"/>
              </a:ext>
            </a:extLst>
          </p:cNvPr>
          <p:cNvGrpSpPr/>
          <p:nvPr/>
        </p:nvGrpSpPr>
        <p:grpSpPr>
          <a:xfrm>
            <a:off x="1223100" y="3578128"/>
            <a:ext cx="7869412" cy="1687955"/>
            <a:chOff x="1119047" y="1765490"/>
            <a:chExt cx="7869412" cy="16879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D9F0526-AFA3-4BB5-DD41-21A12815DFA8}"/>
                    </a:ext>
                  </a:extLst>
                </p:cNvPr>
                <p:cNvSpPr txBox="1"/>
                <p:nvPr/>
              </p:nvSpPr>
              <p:spPr>
                <a:xfrm>
                  <a:off x="1167173" y="1936608"/>
                  <a:ext cx="4343059" cy="1327479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CA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44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den>
                      </m:f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ctrlPr>
                            <a:rPr lang="en-CA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num>
                            <m:den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d>
                                <m:dPr>
                                  <m:ctrlP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44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44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CA" sz="44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  <m:r>
                                    <a:rPr lang="en-CA" sz="44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a14:m>
                  <a:r>
                    <a:rPr lang="en-CA" sz="4400" dirty="0"/>
                    <a:t> 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D9F0526-AFA3-4BB5-DD41-21A12815DF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7173" y="1936608"/>
                  <a:ext cx="4343059" cy="132747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EE1DB32-7DFF-BB63-1AE1-95147BE1841D}"/>
                </a:ext>
              </a:extLst>
            </p:cNvPr>
            <p:cNvSpPr txBox="1"/>
            <p:nvPr/>
          </p:nvSpPr>
          <p:spPr>
            <a:xfrm>
              <a:off x="5724688" y="2049796"/>
              <a:ext cx="326377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Field Euler-</a:t>
              </a:r>
              <a:br>
                <a:rPr lang="en-CA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</a:br>
              <a:r>
                <a:rPr lang="en-CA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Lagrange Equation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4EB9923-4521-584B-4EEA-E5D33918F3D2}"/>
                </a:ext>
              </a:extLst>
            </p:cNvPr>
            <p:cNvSpPr/>
            <p:nvPr/>
          </p:nvSpPr>
          <p:spPr>
            <a:xfrm>
              <a:off x="1119047" y="1765490"/>
              <a:ext cx="4527035" cy="1687955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sp>
        <p:nvSpPr>
          <p:cNvPr id="12" name="Arc 11">
            <a:extLst>
              <a:ext uri="{FF2B5EF4-FFF2-40B4-BE49-F238E27FC236}">
                <a16:creationId xmlns:a16="http://schemas.microsoft.com/office/drawing/2014/main" id="{F5ADEE87-6939-814F-889D-FC929152E49C}"/>
              </a:ext>
            </a:extLst>
          </p:cNvPr>
          <p:cNvSpPr/>
          <p:nvPr/>
        </p:nvSpPr>
        <p:spPr>
          <a:xfrm rot="13500000">
            <a:off x="398698" y="2759751"/>
            <a:ext cx="3202303" cy="3202303"/>
          </a:xfrm>
          <a:prstGeom prst="arc">
            <a:avLst/>
          </a:prstGeom>
          <a:ln w="114300">
            <a:solidFill>
              <a:srgbClr val="D2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FDD69ED-C0C5-2518-C8AE-94CA2BDC1593}"/>
              </a:ext>
            </a:extLst>
          </p:cNvPr>
          <p:cNvGrpSpPr/>
          <p:nvPr/>
        </p:nvGrpSpPr>
        <p:grpSpPr>
          <a:xfrm>
            <a:off x="2685328" y="2465405"/>
            <a:ext cx="6506803" cy="1141820"/>
            <a:chOff x="2685328" y="2465405"/>
            <a:chExt cx="6506803" cy="1141820"/>
          </a:xfrm>
        </p:grpSpPr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B9FF6AEF-7D7C-B37F-8BB3-67F190FE6B9C}"/>
                </a:ext>
              </a:extLst>
            </p:cNvPr>
            <p:cNvSpPr/>
            <p:nvPr/>
          </p:nvSpPr>
          <p:spPr>
            <a:xfrm rot="16200000">
              <a:off x="5773533" y="-622800"/>
              <a:ext cx="330394" cy="6506803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AF7769F-6F82-61D5-B0BF-FAFF7F57C1D6}"/>
                    </a:ext>
                  </a:extLst>
                </p:cNvPr>
                <p:cNvSpPr txBox="1"/>
                <p:nvPr/>
              </p:nvSpPr>
              <p:spPr>
                <a:xfrm>
                  <a:off x="4713979" y="2645680"/>
                  <a:ext cx="2281290" cy="9615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14:m>
                    <m:oMath xmlns:m="http://schemas.openxmlformats.org/officeDocument/2006/math">
                      <m:r>
                        <a:rPr lang="en-CA" sz="40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A" sz="4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4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4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sz="4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4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CA" sz="4000" dirty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CA" sz="40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  <m:sup>
                          <m:r>
                            <a:rPr lang="en-CA" sz="4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CA" sz="4000" dirty="0"/>
                    <a:t> 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AF7769F-6F82-61D5-B0BF-FAFF7F57C1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3979" y="2645680"/>
                  <a:ext cx="2281290" cy="96154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CAB9ED3-8734-B2C0-84D2-EEAA7AC14D9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23080" y="1173960"/>
              <a:ext cx="6019560" cy="5674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CAB9ED3-8734-B2C0-84D2-EEAA7AC14D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13720" y="1164600"/>
                <a:ext cx="6038280" cy="5693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64622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5698">
        <p:fade/>
      </p:transition>
    </mc:Choice>
    <mc:Fallback>
      <p:transition spd="med" advTm="356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4DD17-2D22-735B-BA55-6365454FF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6CD5D0-4B54-3C30-F845-33236A48A413}"/>
                  </a:ext>
                </a:extLst>
              </p:cNvPr>
              <p:cNvSpPr txBox="1"/>
              <p:nvPr/>
            </p:nvSpPr>
            <p:spPr>
              <a:xfrm>
                <a:off x="178890" y="0"/>
                <a:ext cx="11142490" cy="14078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CA" sz="4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4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CA" sz="48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CA" sz="4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4800" i="1" dirty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4800" i="1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sup>
                            <m:r>
                              <a:rPr lang="en-CA" sz="4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CA" sz="4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4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CA" sz="4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4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CA" sz="48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CA" sz="4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CA" sz="4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CA" sz="4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4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CA" sz="4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4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CA" sz="48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CA" sz="4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CA" sz="4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CA" sz="4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4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CA" sz="4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4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CA" sz="48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CA" sz="4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CA" sz="4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CA" sz="4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5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5400" i="1" dirty="0">
                    <a:latin typeface="Cambria Math" panose="02040503050406030204" pitchFamily="18" charset="0"/>
                  </a:rPr>
                  <a:t> </a:t>
                </a:r>
                <a:endParaRPr lang="en-CA" sz="5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6CD5D0-4B54-3C30-F845-33236A48A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90" y="0"/>
                <a:ext cx="11142490" cy="14078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04037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1308">
        <p:fade/>
      </p:transition>
    </mc:Choice>
    <mc:Fallback>
      <p:transition spd="med" advTm="113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3BB6C-E46A-C80A-9049-F829630DD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708E6E-50BA-4561-64BA-3D05F3DF0264}"/>
                  </a:ext>
                </a:extLst>
              </p:cNvPr>
              <p:cNvSpPr txBox="1"/>
              <p:nvPr/>
            </p:nvSpPr>
            <p:spPr>
              <a:xfrm>
                <a:off x="178890" y="0"/>
                <a:ext cx="11142490" cy="14440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CA" sz="4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A" sz="4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48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80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CA" sz="4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CA" sz="4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48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80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CA" sz="4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CA" sz="4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48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8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CA" sz="4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CA" sz="4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48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8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CA" sz="4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CA" sz="4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4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5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5400" i="1" dirty="0">
                    <a:latin typeface="Cambria Math" panose="02040503050406030204" pitchFamily="18" charset="0"/>
                  </a:rPr>
                  <a:t> </a:t>
                </a:r>
                <a:endParaRPr lang="en-CA" sz="5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708E6E-50BA-4561-64BA-3D05F3DF0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90" y="0"/>
                <a:ext cx="11142490" cy="14440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F158B628-0BEE-9DEE-1301-7CCD40D99862}"/>
              </a:ext>
            </a:extLst>
          </p:cNvPr>
          <p:cNvGrpSpPr/>
          <p:nvPr/>
        </p:nvGrpSpPr>
        <p:grpSpPr>
          <a:xfrm>
            <a:off x="97404" y="1237142"/>
            <a:ext cx="7859479" cy="2631018"/>
            <a:chOff x="97404" y="1237142"/>
            <a:chExt cx="7859479" cy="26310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6B58970-FB85-2FB4-C4B8-78A173E3275D}"/>
                    </a:ext>
                  </a:extLst>
                </p:cNvPr>
                <p:cNvSpPr txBox="1"/>
                <p:nvPr/>
              </p:nvSpPr>
              <p:spPr>
                <a:xfrm>
                  <a:off x="97404" y="1523031"/>
                  <a:ext cx="7859479" cy="234512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CA" sz="3600" i="1" dirty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CA" sz="36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CA" sz="3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CA" sz="3600" b="0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CA" sz="36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CA" sz="3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CA" sz="3600" b="0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CA" sz="36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CA" sz="3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CA" sz="3600" b="0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CA" sz="3600" b="0" i="0" dirty="0">
                      <a:latin typeface="+mj-lt"/>
                    </a:rPr>
                    <a:t> 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32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2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32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3200" b="0" i="1" smtClean="0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200" b="0" i="1" smtClean="0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CA" sz="3200" b="0" i="1" smtClean="0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3200" b="0" i="1" smtClean="0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200" b="0" i="1" smtClean="0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200" b="0" i="1" smtClean="0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3200" b="0" i="1" smtClean="0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3200" b="0" i="1" smtClean="0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200" b="0" i="1" smtClean="0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CA" sz="3200" b="0" i="1" smtClean="0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200" b="0" i="1" smtClean="0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32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3200" b="0" i="1" smtClean="0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200" b="0" i="1" smtClean="0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200" b="0" i="1" smtClean="0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200" b="0" i="1" smtClean="0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CA" sz="3200" b="0" i="1" smtClean="0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3200" b="0" i="1" smtClean="0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3200" b="0" i="1" smtClean="0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200" b="0" i="1" smtClean="0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200" b="0" i="1" smtClean="0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200" b="0" i="1" smtClean="0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3600" b="0" i="0" dirty="0">
                      <a:latin typeface="+mj-lt"/>
                    </a:rPr>
                    <a:t> 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CA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6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a:rPr lang="en-CA" sz="3600" i="1" dirty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6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a:rPr lang="en-CA" sz="3600" b="0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6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a:rPr lang="en-CA" sz="3600" b="0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6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a:rPr lang="en-CA" sz="3600" b="0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a14:m>
                  <a:endParaRPr lang="en-CA" sz="36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6B58970-FB85-2FB4-C4B8-78A173E327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04" y="1523031"/>
                  <a:ext cx="7859479" cy="234512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A08CD8BC-A7FA-2A67-3C02-E7175A5E4625}"/>
                </a:ext>
              </a:extLst>
            </p:cNvPr>
            <p:cNvSpPr/>
            <p:nvPr/>
          </p:nvSpPr>
          <p:spPr>
            <a:xfrm rot="16200000">
              <a:off x="2698134" y="-817021"/>
              <a:ext cx="576627" cy="4684953"/>
            </a:xfrm>
            <a:prstGeom prst="leftBrac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5499F1-7E94-DB6D-1CC2-E12A292406C3}"/>
                  </a:ext>
                </a:extLst>
              </p:cNvPr>
              <p:cNvSpPr txBox="1"/>
              <p:nvPr/>
            </p:nvSpPr>
            <p:spPr>
              <a:xfrm>
                <a:off x="8019841" y="4722784"/>
                <a:ext cx="4032867" cy="201324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CA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p>
                        <m:sSup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a:rPr lang="en-CA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</m:oMath>
                  </m:oMathPara>
                </a14:m>
                <a:endParaRPr lang="en-CA" sz="6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CA" sz="6000" i="1">
                          <a:latin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p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CA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  <m:sSub>
                        <m:sSub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5499F1-7E94-DB6D-1CC2-E12A29240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841" y="4722784"/>
                <a:ext cx="4032867" cy="20132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B18C25-8B60-A3DF-5D07-2C8AADFFEAF6}"/>
                  </a:ext>
                </a:extLst>
              </p:cNvPr>
              <p:cNvSpPr txBox="1"/>
              <p:nvPr/>
            </p:nvSpPr>
            <p:spPr>
              <a:xfrm>
                <a:off x="2754609" y="3576295"/>
                <a:ext cx="436808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3600" dirty="0">
                    <a:solidFill>
                      <a:srgbClr val="D25500"/>
                    </a:solidFill>
                  </a:rPr>
                  <a:t>Minkowski Metric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3600" b="0" i="1" smtClean="0">
                            <a:solidFill>
                              <a:srgbClr val="D255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600" b="0" i="1" smtClean="0">
                            <a:solidFill>
                              <a:srgbClr val="D255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CA" sz="3600" b="0" i="1" smtClean="0">
                            <a:solidFill>
                              <a:srgbClr val="D255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</m:oMath>
                </a14:m>
                <a:endParaRPr lang="en-CA" sz="3600" dirty="0">
                  <a:solidFill>
                    <a:srgbClr val="D255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B18C25-8B60-A3DF-5D07-2C8AADFFE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609" y="3576295"/>
                <a:ext cx="4368088" cy="646331"/>
              </a:xfrm>
              <a:prstGeom prst="rect">
                <a:avLst/>
              </a:prstGeom>
              <a:blipFill>
                <a:blip r:embed="rId9"/>
                <a:stretch>
                  <a:fillRect l="-3492" t="-15094" b="-3490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00A151-611C-CC51-45C9-CCFA6D40CBDD}"/>
                  </a:ext>
                </a:extLst>
              </p:cNvPr>
              <p:cNvSpPr txBox="1"/>
              <p:nvPr/>
            </p:nvSpPr>
            <p:spPr>
              <a:xfrm>
                <a:off x="43040" y="4204411"/>
                <a:ext cx="7784658" cy="12187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CA" sz="4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CA" sz="4000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CA" sz="40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CA" sz="40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4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  <m:r>
                              <a:rPr lang="en-CA" sz="4000" b="0" i="1" dirty="0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CA" sz="40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  <m:e>
                            <m:r>
                              <a:rPr lang="en-CA" sz="40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CA" sz="4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b="0" i="1" dirty="0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CA" sz="4000" b="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  <m:r>
                              <a:rPr lang="en-CA" sz="4000" b="0" i="1" dirty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sSup>
                              <m:sSupPr>
                                <m:ctrlPr>
                                  <a:rPr lang="en-CA" sz="4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000" b="0" i="1" dirty="0" smtClean="0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p>
                                <m:r>
                                  <a:rPr lang="en-CA" sz="4000" b="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CA" sz="40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p>
                            </m:sSup>
                            <m:r>
                              <a:rPr lang="en-CA" sz="40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CA" sz="4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b="0" i="1" dirty="0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CA" sz="40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b>
                            </m:sSub>
                          </m:e>
                        </m:nary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CA" sz="4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40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2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00A151-611C-CC51-45C9-CCFA6D40C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0" y="4204411"/>
                <a:ext cx="7784658" cy="121879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F5A13D6-A0AB-2B76-029D-84FE5E1C3DDE}"/>
                  </a:ext>
                </a:extLst>
              </p:cNvPr>
              <p:cNvSpPr txBox="1"/>
              <p:nvPr/>
            </p:nvSpPr>
            <p:spPr>
              <a:xfrm>
                <a:off x="9177436" y="1679405"/>
                <a:ext cx="2143944" cy="255454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0→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𝑐𝑡</m:t>
                      </m:r>
                    </m:oMath>
                  </m:oMathPara>
                </a14:m>
                <a:endParaRPr lang="en-CA" sz="4000" b="0" dirty="0"/>
              </a:p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1→ </m:t>
                      </m:r>
                      <m:r>
                        <a:rPr lang="en-CA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4000" dirty="0"/>
              </a:p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2→ </m:t>
                      </m:r>
                      <m:r>
                        <a:rPr lang="en-CA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4000" dirty="0"/>
              </a:p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3→ </m:t>
                      </m:r>
                      <m:r>
                        <a:rPr lang="en-CA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F5A13D6-A0AB-2B76-029D-84FE5E1C3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7436" y="1679405"/>
                <a:ext cx="2143944" cy="255454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D06BFD-4D37-2002-FAB9-C02E93CF34B9}"/>
                  </a:ext>
                </a:extLst>
              </p:cNvPr>
              <p:cNvSpPr txBox="1"/>
              <p:nvPr/>
            </p:nvSpPr>
            <p:spPr>
              <a:xfrm>
                <a:off x="471417" y="5389464"/>
                <a:ext cx="6927904" cy="13313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CA" sz="4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b="0" i="1" dirty="0" smtClean="0">
                            <a:latin typeface="Cambria Math" panose="02040503050406030204" pitchFamily="18" charset="0"/>
                          </a:rPr>
                          <m:t>   </m:t>
                        </m:r>
                        <m:sSub>
                          <m:sSubPr>
                            <m:ctrlPr>
                              <a:rPr lang="en-CA" sz="4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CA" sz="44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400" i="1" dirty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CA" sz="44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p>
                            </m:sSup>
                            <m:r>
                              <a:rPr lang="en-CA" sz="4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A" sz="44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r>
                          <a:rPr lang="en-CA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CA" sz="4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44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D06BFD-4D37-2002-FAB9-C02E93CF3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17" y="5389464"/>
                <a:ext cx="6927904" cy="133139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F3A29BB4-B45A-FC63-ED61-FD17A04E5D20}"/>
              </a:ext>
            </a:extLst>
          </p:cNvPr>
          <p:cNvSpPr/>
          <p:nvPr/>
        </p:nvSpPr>
        <p:spPr>
          <a:xfrm>
            <a:off x="355600" y="4500880"/>
            <a:ext cx="1493520" cy="736600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F75C2A-EE2F-4116-9AA2-1008D1A90AE3}"/>
              </a:ext>
            </a:extLst>
          </p:cNvPr>
          <p:cNvSpPr/>
          <p:nvPr/>
        </p:nvSpPr>
        <p:spPr>
          <a:xfrm>
            <a:off x="355600" y="4546600"/>
            <a:ext cx="1493520" cy="73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7BC74F7-DB3A-84F3-2BE5-1469ED09B8E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88240" y="1166760"/>
              <a:ext cx="11306880" cy="55807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7BC74F7-DB3A-84F3-2BE5-1469ED09B8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78880" y="1157400"/>
                <a:ext cx="11325600" cy="5599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78329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2099">
        <p:fade/>
      </p:transition>
    </mc:Choice>
    <mc:Fallback>
      <p:transition spd="med" advTm="1020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14" grpId="0"/>
      <p:bldP spid="15" grpId="0" animBg="1"/>
      <p:bldP spid="16" grpId="0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12FE5-0815-18A7-291B-397EB77AE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1559C5-1562-AF14-6E46-14A053EE15BA}"/>
              </a:ext>
            </a:extLst>
          </p:cNvPr>
          <p:cNvSpPr txBox="1"/>
          <p:nvPr/>
        </p:nvSpPr>
        <p:spPr>
          <a:xfrm>
            <a:off x="177433" y="925"/>
            <a:ext cx="82350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600" b="1" dirty="0"/>
              <a:t>Klein-Gordon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079651-B2ED-FE98-3AF2-6A32CD536A8E}"/>
                  </a:ext>
                </a:extLst>
              </p:cNvPr>
              <p:cNvSpPr txBox="1"/>
              <p:nvPr/>
            </p:nvSpPr>
            <p:spPr>
              <a:xfrm>
                <a:off x="177433" y="965039"/>
                <a:ext cx="7625448" cy="16130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CA" sz="5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5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5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5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sSub>
                          <m:sSubPr>
                            <m:ctrlPr>
                              <a:rPr lang="en-CA" sz="5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5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5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6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CA" sz="6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6000" i="1" dirty="0">
                    <a:latin typeface="Cambria Math" panose="02040503050406030204" pitchFamily="18" charset="0"/>
                  </a:rPr>
                  <a:t> </a:t>
                </a:r>
                <a:endParaRPr lang="en-CA" sz="6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079651-B2ED-FE98-3AF2-6A32CD536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33" y="965039"/>
                <a:ext cx="7625448" cy="16130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99C493-46AA-A9F2-18BF-F63ED693937D}"/>
                  </a:ext>
                </a:extLst>
              </p:cNvPr>
              <p:cNvSpPr txBox="1"/>
              <p:nvPr/>
            </p:nvSpPr>
            <p:spPr>
              <a:xfrm>
                <a:off x="177432" y="2735421"/>
                <a:ext cx="11694527" cy="1641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CA" sz="55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A" sz="55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55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5500" b="0" i="1" smtClean="0">
                                <a:latin typeface="Cambria Math" panose="02040503050406030204" pitchFamily="18" charset="0"/>
                              </a:rPr>
                              <m:t>𝑐𝑡</m:t>
                            </m:r>
                          </m:sub>
                          <m:sup>
                            <m:r>
                              <a:rPr lang="en-CA" sz="55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55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Sup>
                          <m:sSubSupPr>
                            <m:ctrlPr>
                              <a:rPr lang="en-CA" sz="55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55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55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CA" sz="55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55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Sup>
                          <m:sSubSupPr>
                            <m:ctrlPr>
                              <a:rPr lang="en-CA" sz="55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55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55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CA" sz="55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55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Sup>
                          <m:sSubSupPr>
                            <m:ctrlPr>
                              <a:rPr lang="en-CA" sz="55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55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55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CA" sz="55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55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5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5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55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5500" i="1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5500" i="1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55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55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CA" sz="55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55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5500" i="1" dirty="0">
                    <a:latin typeface="Cambria Math" panose="02040503050406030204" pitchFamily="18" charset="0"/>
                  </a:rPr>
                  <a:t> </a:t>
                </a:r>
                <a:endParaRPr lang="en-CA" sz="55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99C493-46AA-A9F2-18BF-F63ED6939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32" y="2735421"/>
                <a:ext cx="11694527" cy="16412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0B5854E-223E-64C3-E287-B72B05448566}"/>
              </a:ext>
            </a:extLst>
          </p:cNvPr>
          <p:cNvSpPr txBox="1"/>
          <p:nvPr/>
        </p:nvSpPr>
        <p:spPr>
          <a:xfrm>
            <a:off x="732855" y="3971821"/>
            <a:ext cx="32573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3+1 spacetime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4C4671-4E18-566E-B66D-BDB5BC5DB5EE}"/>
                  </a:ext>
                </a:extLst>
              </p:cNvPr>
              <p:cNvSpPr txBox="1"/>
              <p:nvPr/>
            </p:nvSpPr>
            <p:spPr>
              <a:xfrm>
                <a:off x="177432" y="4875730"/>
                <a:ext cx="8746435" cy="1641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CA" sz="55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A" sz="55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55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5500" b="0" i="1" smtClean="0">
                                <a:latin typeface="Cambria Math" panose="02040503050406030204" pitchFamily="18" charset="0"/>
                              </a:rPr>
                              <m:t>𝑐𝑡</m:t>
                            </m:r>
                          </m:sub>
                          <m:sup>
                            <m:r>
                              <a:rPr lang="en-CA" sz="55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55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Sup>
                          <m:sSubSupPr>
                            <m:ctrlPr>
                              <a:rPr lang="en-CA" sz="55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55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55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CA" sz="55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5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55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5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5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55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5500" i="1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5500" i="1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55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55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CA" sz="55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55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5500" i="1" dirty="0">
                    <a:latin typeface="Cambria Math" panose="02040503050406030204" pitchFamily="18" charset="0"/>
                  </a:rPr>
                  <a:t> </a:t>
                </a:r>
                <a:endParaRPr lang="en-CA" sz="55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4C4671-4E18-566E-B66D-BDB5BC5DB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32" y="4875730"/>
                <a:ext cx="8746435" cy="16412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FDD48B6-8332-9A1D-F0AC-EE30E46CC071}"/>
              </a:ext>
            </a:extLst>
          </p:cNvPr>
          <p:cNvSpPr txBox="1"/>
          <p:nvPr/>
        </p:nvSpPr>
        <p:spPr>
          <a:xfrm>
            <a:off x="732855" y="6112130"/>
            <a:ext cx="32573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1+1 spacetime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78579DD-BB22-D44F-256F-C328B7887F9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74440" y="3173040"/>
              <a:ext cx="5875920" cy="35625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78579DD-BB22-D44F-256F-C328B7887F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5080" y="3163680"/>
                <a:ext cx="5894640" cy="3581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79370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32"/>
    </mc:Choice>
    <mc:Fallback>
      <p:transition spd="slow" advTm="121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52F1A-6927-B9BA-E957-B22580547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9C7103-1200-6F2C-B52A-85FDA54A846A}"/>
              </a:ext>
            </a:extLst>
          </p:cNvPr>
          <p:cNvSpPr txBox="1"/>
          <p:nvPr/>
        </p:nvSpPr>
        <p:spPr>
          <a:xfrm>
            <a:off x="177433" y="925"/>
            <a:ext cx="82350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600" b="1" dirty="0"/>
              <a:t>Klein-Gordon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BBBAFF-9215-5F87-517B-E998A0DB5C6E}"/>
                  </a:ext>
                </a:extLst>
              </p:cNvPr>
              <p:cNvSpPr txBox="1"/>
              <p:nvPr/>
            </p:nvSpPr>
            <p:spPr>
              <a:xfrm>
                <a:off x="177433" y="965039"/>
                <a:ext cx="7625448" cy="16130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CA" sz="5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sSub>
                          <m:sSub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5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6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CA" sz="6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6000" i="1" dirty="0">
                    <a:latin typeface="Cambria Math" panose="02040503050406030204" pitchFamily="18" charset="0"/>
                  </a:rPr>
                  <a:t> </a:t>
                </a:r>
                <a:endParaRPr lang="en-CA" sz="6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BBBAFF-9215-5F87-517B-E998A0DB5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33" y="965039"/>
                <a:ext cx="7625448" cy="16130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B42BE15-2A68-A8AC-C85C-30AC3A0DDE92}"/>
                  </a:ext>
                </a:extLst>
              </p:cNvPr>
              <p:cNvSpPr txBox="1"/>
              <p:nvPr/>
            </p:nvSpPr>
            <p:spPr>
              <a:xfrm>
                <a:off x="690696" y="3624722"/>
                <a:ext cx="2143944" cy="304698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0→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𝑐𝑡</m:t>
                      </m:r>
                    </m:oMath>
                  </m:oMathPara>
                </a14:m>
                <a:endParaRPr lang="en-CA" sz="4800" b="0" dirty="0"/>
              </a:p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1→ </m:t>
                      </m:r>
                      <m:r>
                        <a:rPr lang="en-CA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4800" dirty="0"/>
              </a:p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2→ </m:t>
                      </m:r>
                      <m:r>
                        <a:rPr lang="en-CA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4800" dirty="0"/>
              </a:p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3→ </m:t>
                      </m:r>
                      <m:r>
                        <a:rPr lang="en-CA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B42BE15-2A68-A8AC-C85C-30AC3A0DD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96" y="3624722"/>
                <a:ext cx="2143944" cy="30469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688936-BFCA-C8B0-C24E-531B5304FB5B}"/>
                  </a:ext>
                </a:extLst>
              </p:cNvPr>
              <p:cNvSpPr txBox="1"/>
              <p:nvPr/>
            </p:nvSpPr>
            <p:spPr>
              <a:xfrm>
                <a:off x="494748" y="2481669"/>
                <a:ext cx="4226928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CA" sz="5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CA" sz="5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0, 1, 2, 3</m:t>
                          </m:r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688936-BFCA-C8B0-C24E-531B5304F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48" y="2481669"/>
                <a:ext cx="4226928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AE97EE-1B27-CE32-7FBE-CDE7B7C6A6D2}"/>
                  </a:ext>
                </a:extLst>
              </p:cNvPr>
              <p:cNvSpPr txBox="1"/>
              <p:nvPr/>
            </p:nvSpPr>
            <p:spPr>
              <a:xfrm>
                <a:off x="7714164" y="1176341"/>
                <a:ext cx="3983088" cy="201324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CA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p>
                        <m:sSup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a:rPr lang="en-CA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</m:oMath>
                  </m:oMathPara>
                </a14:m>
                <a:endParaRPr lang="en-CA" sz="6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CA" sz="6000" i="1">
                          <a:latin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p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CA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  <m:sSub>
                        <m:sSub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AE97EE-1B27-CE32-7FBE-CDE7B7C6A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4164" y="1176341"/>
                <a:ext cx="3983088" cy="20132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DCE44A-13EC-F977-C3B8-81CD4D0F55B3}"/>
                  </a:ext>
                </a:extLst>
              </p:cNvPr>
              <p:cNvSpPr txBox="1"/>
              <p:nvPr/>
            </p:nvSpPr>
            <p:spPr>
              <a:xfrm>
                <a:off x="4721676" y="3801123"/>
                <a:ext cx="7381608" cy="28135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660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48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CA" sz="4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CA" sz="48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CA" sz="4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CA" sz="4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4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4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CA" sz="4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4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48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CA" sz="4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4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CA" sz="4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CA" sz="4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4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48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CA" sz="4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CA" sz="4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4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4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4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48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DCE44A-13EC-F977-C3B8-81CD4D0F5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1676" y="3801123"/>
                <a:ext cx="7381608" cy="28135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37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/>
      <p:bldP spid="8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CFEFD8-6FE0-8EE5-B949-41E5D3018517}"/>
              </a:ext>
            </a:extLst>
          </p:cNvPr>
          <p:cNvSpPr/>
          <p:nvPr/>
        </p:nvSpPr>
        <p:spPr>
          <a:xfrm>
            <a:off x="235974" y="4547935"/>
            <a:ext cx="2344010" cy="2021305"/>
          </a:xfrm>
          <a:prstGeom prst="rect">
            <a:avLst/>
          </a:prstGeom>
          <a:solidFill>
            <a:srgbClr val="A3FFCD"/>
          </a:solidFill>
          <a:ln w="38100">
            <a:solidFill>
              <a:srgbClr val="0076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 From Physics (motivation)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C921EF-3095-2094-09F4-99EF1AAFD72B}"/>
              </a:ext>
            </a:extLst>
          </p:cNvPr>
          <p:cNvSpPr/>
          <p:nvPr/>
        </p:nvSpPr>
        <p:spPr>
          <a:xfrm>
            <a:off x="2579983" y="3765882"/>
            <a:ext cx="2344010" cy="2803357"/>
          </a:xfrm>
          <a:prstGeom prst="rect">
            <a:avLst/>
          </a:prstGeom>
          <a:solidFill>
            <a:srgbClr val="A3FFF6"/>
          </a:solidFill>
          <a:ln w="38100">
            <a:solidFill>
              <a:srgbClr val="00A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Spinors in 3D / (4D)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036659-E98F-4B0F-D56D-C5DF20F8FE42}"/>
              </a:ext>
            </a:extLst>
          </p:cNvPr>
          <p:cNvSpPr/>
          <p:nvPr/>
        </p:nvSpPr>
        <p:spPr>
          <a:xfrm>
            <a:off x="4923995" y="2908632"/>
            <a:ext cx="2344010" cy="3660609"/>
          </a:xfrm>
          <a:prstGeom prst="rect">
            <a:avLst/>
          </a:prstGeom>
          <a:solidFill>
            <a:srgbClr val="A3CDFF"/>
          </a:solidFill>
          <a:ln w="38100">
            <a:solidFill>
              <a:srgbClr val="004A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Clifford Algebras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176B38-1794-D97D-6483-C7AF90D217BC}"/>
              </a:ext>
            </a:extLst>
          </p:cNvPr>
          <p:cNvSpPr/>
          <p:nvPr/>
        </p:nvSpPr>
        <p:spPr>
          <a:xfrm>
            <a:off x="7268005" y="2089482"/>
            <a:ext cx="2344010" cy="4479758"/>
          </a:xfrm>
          <a:prstGeom prst="rect">
            <a:avLst/>
          </a:prstGeom>
          <a:solidFill>
            <a:srgbClr val="AEA3FF"/>
          </a:solidFill>
          <a:ln w="38100">
            <a:solidFill>
              <a:srgbClr val="140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Lie Groups &amp; Algebras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A7CA90-EBF5-A4F5-6AD2-089ADA3C3446}"/>
              </a:ext>
            </a:extLst>
          </p:cNvPr>
          <p:cNvSpPr/>
          <p:nvPr/>
        </p:nvSpPr>
        <p:spPr>
          <a:xfrm>
            <a:off x="9612016" y="1269329"/>
            <a:ext cx="2344010" cy="5299911"/>
          </a:xfrm>
          <a:prstGeom prst="rect">
            <a:avLst/>
          </a:prstGeom>
          <a:solidFill>
            <a:srgbClr val="F2A3FF"/>
          </a:solidFill>
          <a:ln w="38100">
            <a:solidFill>
              <a:srgbClr val="7D0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Spinors in Particle Physics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1A28E4-79FF-019F-8321-A4ADE3DC8E69}"/>
              </a:ext>
            </a:extLst>
          </p:cNvPr>
          <p:cNvSpPr txBox="1"/>
          <p:nvPr/>
        </p:nvSpPr>
        <p:spPr>
          <a:xfrm>
            <a:off x="253274" y="219449"/>
            <a:ext cx="90351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Spinors Learning “Staircase”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A5CAB43-C251-E86F-5BC1-01B799FF56B0}"/>
              </a:ext>
            </a:extLst>
          </p:cNvPr>
          <p:cNvSpPr/>
          <p:nvPr/>
        </p:nvSpPr>
        <p:spPr>
          <a:xfrm rot="16200000">
            <a:off x="9716573" y="3254503"/>
            <a:ext cx="2134894" cy="1917491"/>
          </a:xfrm>
          <a:prstGeom prst="rightArrow">
            <a:avLst>
              <a:gd name="adj1" fmla="val 61316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6248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59286-D442-6F1A-50E1-BDD7274DA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C9E264-6BE2-A48C-AC7C-09323E4E3E27}"/>
              </a:ext>
            </a:extLst>
          </p:cNvPr>
          <p:cNvSpPr txBox="1"/>
          <p:nvPr/>
        </p:nvSpPr>
        <p:spPr>
          <a:xfrm>
            <a:off x="177433" y="925"/>
            <a:ext cx="82350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600" b="1" dirty="0"/>
              <a:t>Klein-Gordon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4B4FC0-EBE6-1416-86FB-17BCA640CD08}"/>
                  </a:ext>
                </a:extLst>
              </p:cNvPr>
              <p:cNvSpPr txBox="1"/>
              <p:nvPr/>
            </p:nvSpPr>
            <p:spPr>
              <a:xfrm>
                <a:off x="177433" y="965039"/>
                <a:ext cx="7625448" cy="16130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CA" sz="5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540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5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5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sSub>
                          <m:sSub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5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6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CA" sz="6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6000" i="1" dirty="0">
                    <a:latin typeface="Cambria Math" panose="02040503050406030204" pitchFamily="18" charset="0"/>
                  </a:rPr>
                  <a:t> </a:t>
                </a:r>
                <a:endParaRPr lang="en-CA" sz="6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4B4FC0-EBE6-1416-86FB-17BCA640C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33" y="965039"/>
                <a:ext cx="7625448" cy="16130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2ED13B-B232-2E13-7F9C-2C91DA8EE554}"/>
                  </a:ext>
                </a:extLst>
              </p:cNvPr>
              <p:cNvSpPr txBox="1"/>
              <p:nvPr/>
            </p:nvSpPr>
            <p:spPr>
              <a:xfrm>
                <a:off x="7430051" y="912162"/>
                <a:ext cx="4584516" cy="167975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sz="4000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2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A" sz="2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CA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CA" sz="28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CA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A" sz="2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CA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CA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CA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CA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2ED13B-B232-2E13-7F9C-2C91DA8EE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051" y="912162"/>
                <a:ext cx="4584516" cy="16797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4E7E66B-8837-9001-B88D-27CB0D33E887}"/>
                  </a:ext>
                </a:extLst>
              </p:cNvPr>
              <p:cNvSpPr txBox="1"/>
              <p:nvPr/>
            </p:nvSpPr>
            <p:spPr>
              <a:xfrm>
                <a:off x="177433" y="2894984"/>
                <a:ext cx="7960727" cy="1641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CA" sz="55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55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55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p>
                            <m:r>
                              <a:rPr lang="en-CA" sz="55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𝜈𝜇</m:t>
                            </m:r>
                          </m:sup>
                        </m:sSup>
                        <m:sSub>
                          <m:sSubPr>
                            <m:ctrlPr>
                              <a:rPr lang="en-CA" sz="55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5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55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CA" sz="5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5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55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CA" sz="55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5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5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55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5500" i="1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5500" i="1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55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55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CA" sz="55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55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5500" i="1" dirty="0">
                    <a:latin typeface="Cambria Math" panose="02040503050406030204" pitchFamily="18" charset="0"/>
                  </a:rPr>
                  <a:t> </a:t>
                </a:r>
                <a:endParaRPr lang="en-CA" sz="55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4E7E66B-8837-9001-B88D-27CB0D33E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33" y="2894984"/>
                <a:ext cx="7960727" cy="16412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8128B2-4EA1-C712-DC75-A3B6F17FEEA1}"/>
                  </a:ext>
                </a:extLst>
              </p:cNvPr>
              <p:cNvSpPr txBox="1"/>
              <p:nvPr/>
            </p:nvSpPr>
            <p:spPr>
              <a:xfrm>
                <a:off x="177432" y="4881388"/>
                <a:ext cx="11694527" cy="1641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CA" sz="55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A" sz="55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55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5500" b="0" i="1" smtClean="0">
                                <a:latin typeface="Cambria Math" panose="02040503050406030204" pitchFamily="18" charset="0"/>
                              </a:rPr>
                              <m:t>𝑐𝑡</m:t>
                            </m:r>
                          </m:sub>
                          <m:sup>
                            <m:r>
                              <a:rPr lang="en-CA" sz="55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55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Sup>
                          <m:sSubSupPr>
                            <m:ctrlPr>
                              <a:rPr lang="en-CA" sz="55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55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55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CA" sz="55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55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Sup>
                          <m:sSubSupPr>
                            <m:ctrlPr>
                              <a:rPr lang="en-CA" sz="55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55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55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CA" sz="55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55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Sup>
                          <m:sSubSupPr>
                            <m:ctrlPr>
                              <a:rPr lang="en-CA" sz="55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55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55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CA" sz="55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55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5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5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55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5500" i="1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5500" i="1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55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55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CA" sz="55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55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5500" i="1" dirty="0">
                    <a:latin typeface="Cambria Math" panose="02040503050406030204" pitchFamily="18" charset="0"/>
                  </a:rPr>
                  <a:t> </a:t>
                </a:r>
                <a:endParaRPr lang="en-CA" sz="55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8128B2-4EA1-C712-DC75-A3B6F17FE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32" y="4881388"/>
                <a:ext cx="11694527" cy="16412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23466CA-E0AC-79A0-6547-44DEA2896C00}"/>
              </a:ext>
            </a:extLst>
          </p:cNvPr>
          <p:cNvSpPr txBox="1"/>
          <p:nvPr/>
        </p:nvSpPr>
        <p:spPr>
          <a:xfrm>
            <a:off x="732855" y="6117788"/>
            <a:ext cx="32573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3+1 spacetime</a:t>
            </a:r>
          </a:p>
        </p:txBody>
      </p:sp>
    </p:spTree>
    <p:extLst>
      <p:ext uri="{BB962C8B-B14F-4D97-AF65-F5344CB8AC3E}">
        <p14:creationId xmlns:p14="http://schemas.microsoft.com/office/powerpoint/2010/main" val="294973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 animBg="1"/>
      <p:bldP spid="2" grpId="0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2D90D-E48D-8216-D353-09BDDCCDF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235771-9901-9615-37EA-04F71FC5E36E}"/>
              </a:ext>
            </a:extLst>
          </p:cNvPr>
          <p:cNvSpPr txBox="1"/>
          <p:nvPr/>
        </p:nvSpPr>
        <p:spPr>
          <a:xfrm>
            <a:off x="177433" y="925"/>
            <a:ext cx="82350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600" b="1" dirty="0"/>
              <a:t>Klein-Gordon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7A8B39-E1F5-8946-8768-EE464EFA84CE}"/>
                  </a:ext>
                </a:extLst>
              </p:cNvPr>
              <p:cNvSpPr txBox="1"/>
              <p:nvPr/>
            </p:nvSpPr>
            <p:spPr>
              <a:xfrm>
                <a:off x="177432" y="1108921"/>
                <a:ext cx="11694527" cy="1641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CA" sz="55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A" sz="55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55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5500" b="0" i="1" smtClean="0">
                                <a:latin typeface="Cambria Math" panose="02040503050406030204" pitchFamily="18" charset="0"/>
                              </a:rPr>
                              <m:t>𝑐𝑡</m:t>
                            </m:r>
                          </m:sub>
                          <m:sup>
                            <m:r>
                              <a:rPr lang="en-CA" sz="55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55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Sup>
                          <m:sSubSupPr>
                            <m:ctrlPr>
                              <a:rPr lang="en-CA" sz="55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55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55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CA" sz="55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5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55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5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5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55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5500" i="1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5500" i="1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55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55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CA" sz="55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55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5500" i="1" dirty="0">
                    <a:latin typeface="Cambria Math" panose="02040503050406030204" pitchFamily="18" charset="0"/>
                  </a:rPr>
                  <a:t> </a:t>
                </a:r>
                <a:endParaRPr lang="en-CA" sz="55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7A8B39-E1F5-8946-8768-EE464EFA8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32" y="1108921"/>
                <a:ext cx="11694527" cy="16412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67D861D-92A2-BB12-691A-539C2BDD8B9F}"/>
              </a:ext>
            </a:extLst>
          </p:cNvPr>
          <p:cNvSpPr txBox="1"/>
          <p:nvPr/>
        </p:nvSpPr>
        <p:spPr>
          <a:xfrm>
            <a:off x="732855" y="867701"/>
            <a:ext cx="32573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1+1 spacetime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28A238-3AEA-BC56-7232-09410BD8803D}"/>
                  </a:ext>
                </a:extLst>
              </p:cNvPr>
              <p:cNvSpPr txBox="1"/>
              <p:nvPr/>
            </p:nvSpPr>
            <p:spPr>
              <a:xfrm>
                <a:off x="3530232" y="2840074"/>
                <a:ext cx="8270424" cy="13590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5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CA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540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5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54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num>
                              <m:den>
                                <m:r>
                                  <a:rPr lang="en-CA" sz="5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  <m:t>𝑐𝑡</m:t>
                            </m:r>
                            <m: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A" sz="5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28A238-3AEA-BC56-7232-09410BD88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232" y="2840074"/>
                <a:ext cx="8270424" cy="13590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5E4C77D-DF49-4D4C-B583-CAD5CCC91CD2}"/>
              </a:ext>
            </a:extLst>
          </p:cNvPr>
          <p:cNvSpPr txBox="1"/>
          <p:nvPr/>
        </p:nvSpPr>
        <p:spPr>
          <a:xfrm>
            <a:off x="177433" y="3060684"/>
            <a:ext cx="29620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DB2BAB-00D2-C546-04F4-F4459B512E3A}"/>
                  </a:ext>
                </a:extLst>
              </p:cNvPr>
              <p:cNvSpPr txBox="1"/>
              <p:nvPr/>
            </p:nvSpPr>
            <p:spPr>
              <a:xfrm>
                <a:off x="6121031" y="4279310"/>
                <a:ext cx="5750928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CA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sz="6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 </m:t>
                      </m:r>
                      <m:r>
                        <a:rPr lang="en-CA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6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~   [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𝑚𝑒𝑡𝑒𝑟𝑠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DB2BAB-00D2-C546-04F4-F4459B512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031" y="4279310"/>
                <a:ext cx="5750928" cy="1015663"/>
              </a:xfrm>
              <a:prstGeom prst="rect">
                <a:avLst/>
              </a:prstGeom>
              <a:blipFill>
                <a:blip r:embed="rId4"/>
                <a:stretch>
                  <a:fillRect r="-265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CA7D3A-51D5-E7B6-A246-E0DE98A656EE}"/>
                  </a:ext>
                </a:extLst>
              </p:cNvPr>
              <p:cNvSpPr txBox="1"/>
              <p:nvPr/>
            </p:nvSpPr>
            <p:spPr>
              <a:xfrm>
                <a:off x="6169157" y="5343099"/>
                <a:ext cx="5750928" cy="14674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CA" sz="6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 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CA" sz="6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~   </m:t>
                    </m:r>
                    <m:d>
                      <m:dPr>
                        <m:begChr m:val="["/>
                        <m:endChr m:val="]"/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𝑚𝑒𝑡𝑒𝑟𝑠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CA7D3A-51D5-E7B6-A246-E0DE98A65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9157" y="5343099"/>
                <a:ext cx="5750928" cy="14674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061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" grpId="0"/>
      <p:bldP spid="9" grpId="0"/>
      <p:bldP spid="1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21474-1895-9B6F-D36D-E53A29C08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F133C-2115-1BE7-7A6B-BDB42155585C}"/>
                  </a:ext>
                </a:extLst>
              </p:cNvPr>
              <p:cNvSpPr txBox="1"/>
              <p:nvPr/>
            </p:nvSpPr>
            <p:spPr>
              <a:xfrm>
                <a:off x="72756" y="84743"/>
                <a:ext cx="5847265" cy="177798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4000" dirty="0"/>
                  <a:t>Klein-Gordon Equation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en-CA" sz="3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A" sz="3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38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3800" b="0" i="1" smtClean="0">
                                <a:latin typeface="Cambria Math" panose="02040503050406030204" pitchFamily="18" charset="0"/>
                              </a:rPr>
                              <m:t>𝑐𝑡</m:t>
                            </m:r>
                          </m:sub>
                          <m:sup>
                            <m:r>
                              <a:rPr lang="en-CA" sz="3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38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Sup>
                          <m:sSubSupPr>
                            <m:ctrlPr>
                              <a:rPr lang="en-CA" sz="3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3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3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CA" sz="3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3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3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3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3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3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3800" i="1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3800" i="1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3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38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CA" sz="3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38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3800" i="1" dirty="0">
                    <a:latin typeface="Cambria Math" panose="02040503050406030204" pitchFamily="18" charset="0"/>
                  </a:rPr>
                  <a:t> </a:t>
                </a:r>
                <a:endParaRPr lang="en-CA" sz="3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F133C-2115-1BE7-7A6B-BDB421555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6" y="84743"/>
                <a:ext cx="5847265" cy="1777987"/>
              </a:xfrm>
              <a:prstGeom prst="rect">
                <a:avLst/>
              </a:prstGeom>
              <a:blipFill>
                <a:blip r:embed="rId2"/>
                <a:stretch>
                  <a:fillRect t="-503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A9259DB-4602-070C-A7D4-E38B6C3D22DA}"/>
                  </a:ext>
                </a:extLst>
              </p:cNvPr>
              <p:cNvSpPr txBox="1"/>
              <p:nvPr/>
            </p:nvSpPr>
            <p:spPr>
              <a:xfrm>
                <a:off x="72756" y="1862730"/>
                <a:ext cx="11228506" cy="48906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5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5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sSubSup>
                      <m:sSubSup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𝑐𝑡</m:t>
                        </m:r>
                      </m:sub>
                      <m:sup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lang="en-CA" sz="5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CA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CA" sz="54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begChr m:val="["/>
                        <m:endChr m:val="]"/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54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CA" sz="5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num>
                                  <m:den>
                                    <m: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𝑐𝑡</m:t>
                                </m:r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CA" sz="54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5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       </m:t>
                    </m:r>
                    <m:f>
                      <m:f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begChr m:val="["/>
                        <m:endChr m:val="]"/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54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CA" sz="5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num>
                                  <m:den>
                                    <m: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𝑐𝑡</m:t>
                                </m:r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f>
                          <m:f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54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54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              </m:t>
                    </m:r>
                    <m:d>
                      <m:dPr>
                        <m:begChr m:val="["/>
                        <m:endChr m:val="]"/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54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CA" sz="5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num>
                                  <m:den>
                                    <m: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𝑐𝑡</m:t>
                                </m:r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f>
                          <m:f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f>
                          <m:f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A9259DB-4602-070C-A7D4-E38B6C3D2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6" y="1862730"/>
                <a:ext cx="11228506" cy="48906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D3EFEF-297F-7FE9-DA6C-AC2E8B0FF57C}"/>
                  </a:ext>
                </a:extLst>
              </p:cNvPr>
              <p:cNvSpPr txBox="1"/>
              <p:nvPr/>
            </p:nvSpPr>
            <p:spPr>
              <a:xfrm>
                <a:off x="6096000" y="128408"/>
                <a:ext cx="6023244" cy="169065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4400" dirty="0"/>
                  <a:t>Solution: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CA" sz="4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num>
                              <m:den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𝑘𝑥</m:t>
                            </m:r>
                          </m:e>
                        </m:d>
                      </m:e>
                    </m:func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D3EFEF-297F-7FE9-DA6C-AC2E8B0FF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28408"/>
                <a:ext cx="6023244" cy="1690656"/>
              </a:xfrm>
              <a:prstGeom prst="rect">
                <a:avLst/>
              </a:prstGeom>
              <a:blipFill>
                <a:blip r:embed="rId4"/>
                <a:stretch>
                  <a:fillRect t="-600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E9438E-A59A-DCDE-054D-AA3A0A0078DF}"/>
                  </a:ext>
                </a:extLst>
              </p:cNvPr>
              <p:cNvSpPr txBox="1"/>
              <p:nvPr/>
            </p:nvSpPr>
            <p:spPr>
              <a:xfrm>
                <a:off x="8470232" y="2042175"/>
                <a:ext cx="3600886" cy="1030860"/>
              </a:xfrm>
              <a:prstGeom prst="rect">
                <a:avLst/>
              </a:prstGeom>
              <a:solidFill>
                <a:srgbClr val="F5F9FD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CA" sz="3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𝑐𝑡</m:t>
                        </m:r>
                      </m:sub>
                      <m:sup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3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3600" i="1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num>
                              <m:den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3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E9438E-A59A-DCDE-054D-AA3A0A007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0232" y="2042175"/>
                <a:ext cx="3600886" cy="1030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903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  <p:bldP spid="8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4C63E-CFA5-7105-36CF-104D5D898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89D26C-47F1-EDAC-BC3B-C70B4F9D1F13}"/>
                  </a:ext>
                </a:extLst>
              </p:cNvPr>
              <p:cNvSpPr txBox="1"/>
              <p:nvPr/>
            </p:nvSpPr>
            <p:spPr>
              <a:xfrm>
                <a:off x="72756" y="84743"/>
                <a:ext cx="5847265" cy="177798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4000" dirty="0"/>
                  <a:t>Klein-Gordon Equation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en-CA" sz="3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A" sz="3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38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3800" b="0" i="1" smtClean="0">
                                <a:latin typeface="Cambria Math" panose="02040503050406030204" pitchFamily="18" charset="0"/>
                              </a:rPr>
                              <m:t>𝑐𝑡</m:t>
                            </m:r>
                          </m:sub>
                          <m:sup>
                            <m:r>
                              <a:rPr lang="en-CA" sz="3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38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Sup>
                          <m:sSubSupPr>
                            <m:ctrlPr>
                              <a:rPr lang="en-CA" sz="3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3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3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CA" sz="3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3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3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3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3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3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3800" i="1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3800" i="1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3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38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CA" sz="3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38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3800" i="1" dirty="0">
                    <a:latin typeface="Cambria Math" panose="02040503050406030204" pitchFamily="18" charset="0"/>
                  </a:rPr>
                  <a:t> </a:t>
                </a:r>
                <a:endParaRPr lang="en-CA" sz="3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89D26C-47F1-EDAC-BC3B-C70B4F9D1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6" y="84743"/>
                <a:ext cx="5847265" cy="1777987"/>
              </a:xfrm>
              <a:prstGeom prst="rect">
                <a:avLst/>
              </a:prstGeom>
              <a:blipFill>
                <a:blip r:embed="rId2"/>
                <a:stretch>
                  <a:fillRect t="-503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5FB35A0-CAEB-4CDC-36C9-3612077A1159}"/>
                  </a:ext>
                </a:extLst>
              </p:cNvPr>
              <p:cNvSpPr txBox="1"/>
              <p:nvPr/>
            </p:nvSpPr>
            <p:spPr>
              <a:xfrm>
                <a:off x="72756" y="1862730"/>
                <a:ext cx="11926739" cy="48851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5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5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sSubSup>
                      <m:sSubSup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lang="en-CA" sz="5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CA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CA" sz="54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begChr m:val="["/>
                        <m:endChr m:val="]"/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54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CA" sz="5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num>
                                  <m:den>
                                    <m: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𝑐𝑡</m:t>
                                </m:r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CA" sz="54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5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     </m:t>
                    </m:r>
                    <m:f>
                      <m:f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CA" sz="5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d>
                      <m:dPr>
                        <m:begChr m:val="["/>
                        <m:endChr m:val="]"/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54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CA" sz="5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num>
                                  <m:den>
                                    <m: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𝑐𝑡</m:t>
                                </m:r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d>
                          <m:dPr>
                            <m:ctrlP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54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54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            </m:t>
                    </m:r>
                    <m:d>
                      <m:dPr>
                        <m:begChr m:val="["/>
                        <m:endChr m:val="]"/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54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CA" sz="5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num>
                                  <m:den>
                                    <m: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𝑐𝑡</m:t>
                                </m:r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d>
                          <m:d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d>
                          <m:d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5FB35A0-CAEB-4CDC-36C9-3612077A1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6" y="1862730"/>
                <a:ext cx="11926739" cy="48851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E05707-908B-63A7-442A-5BDBE2CBD0B9}"/>
                  </a:ext>
                </a:extLst>
              </p:cNvPr>
              <p:cNvSpPr txBox="1"/>
              <p:nvPr/>
            </p:nvSpPr>
            <p:spPr>
              <a:xfrm>
                <a:off x="6096000" y="128408"/>
                <a:ext cx="6023244" cy="169065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4400" dirty="0"/>
                  <a:t>Solution: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CA" sz="4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num>
                              <m:den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𝑘𝑥</m:t>
                            </m:r>
                          </m:e>
                        </m:d>
                      </m:e>
                    </m:func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E05707-908B-63A7-442A-5BDBE2CBD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28408"/>
                <a:ext cx="6023244" cy="1690656"/>
              </a:xfrm>
              <a:prstGeom prst="rect">
                <a:avLst/>
              </a:prstGeom>
              <a:blipFill>
                <a:blip r:embed="rId4"/>
                <a:stretch>
                  <a:fillRect t="-600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800F9-0135-B911-1CA8-00BE0C4A0388}"/>
                  </a:ext>
                </a:extLst>
              </p:cNvPr>
              <p:cNvSpPr txBox="1"/>
              <p:nvPr/>
            </p:nvSpPr>
            <p:spPr>
              <a:xfrm>
                <a:off x="8181474" y="2154470"/>
                <a:ext cx="3889644" cy="892552"/>
              </a:xfrm>
              <a:prstGeom prst="rect">
                <a:avLst/>
              </a:prstGeom>
              <a:solidFill>
                <a:srgbClr val="F5F9FD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CA" sz="5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52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52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CA" sz="5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CA" sz="52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5200" i="1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CA" sz="5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2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CA" sz="5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52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CA" sz="52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C800F9-0135-B911-1CA8-00BE0C4A0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474" y="2154470"/>
                <a:ext cx="3889644" cy="8925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295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  <p:bldP spid="8" grpId="0" animBg="1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E4C55-C722-3DE1-4837-B9E5A5C13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B2B95A-C685-1187-B9B4-DB96B5B5DF73}"/>
                  </a:ext>
                </a:extLst>
              </p:cNvPr>
              <p:cNvSpPr txBox="1"/>
              <p:nvPr/>
            </p:nvSpPr>
            <p:spPr>
              <a:xfrm>
                <a:off x="6096000" y="128408"/>
                <a:ext cx="6023244" cy="169065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4400" dirty="0"/>
                  <a:t>Solution: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CA" sz="4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num>
                              <m:den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𝑘𝑥</m:t>
                            </m:r>
                          </m:e>
                        </m:d>
                      </m:e>
                    </m:func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B2B95A-C685-1187-B9B4-DB96B5B5D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28408"/>
                <a:ext cx="6023244" cy="1690656"/>
              </a:xfrm>
              <a:prstGeom prst="rect">
                <a:avLst/>
              </a:prstGeom>
              <a:blipFill>
                <a:blip r:embed="rId2"/>
                <a:stretch>
                  <a:fillRect t="-600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98D4A5B-4B54-3BAE-9962-6EFC8CE624ED}"/>
                  </a:ext>
                </a:extLst>
              </p:cNvPr>
              <p:cNvSpPr txBox="1"/>
              <p:nvPr/>
            </p:nvSpPr>
            <p:spPr>
              <a:xfrm>
                <a:off x="1051566" y="1111142"/>
                <a:ext cx="3889644" cy="892552"/>
              </a:xfrm>
              <a:prstGeom prst="rect">
                <a:avLst/>
              </a:prstGeom>
              <a:solidFill>
                <a:srgbClr val="F5F9FD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CA" sz="5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52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52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CA" sz="5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CA" sz="52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5200" i="1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CA" sz="5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2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CA" sz="5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52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CA" sz="52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98D4A5B-4B54-3BAE-9962-6EFC8CE62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6" y="1111142"/>
                <a:ext cx="3889644" cy="8925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E1DA8D-DEB9-5696-F54B-84E494328AA6}"/>
                  </a:ext>
                </a:extLst>
              </p:cNvPr>
              <p:cNvSpPr txBox="1"/>
              <p:nvPr/>
            </p:nvSpPr>
            <p:spPr>
              <a:xfrm>
                <a:off x="1051566" y="80282"/>
                <a:ext cx="3889644" cy="1030860"/>
              </a:xfrm>
              <a:prstGeom prst="rect">
                <a:avLst/>
              </a:prstGeom>
              <a:solidFill>
                <a:srgbClr val="F5F9FD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CA" sz="3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𝑐𝑡</m:t>
                        </m:r>
                      </m:sub>
                      <m:sup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3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3600" i="1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num>
                              <m:den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3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E1DA8D-DEB9-5696-F54B-84E494328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6" y="80282"/>
                <a:ext cx="3889644" cy="1030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4FEA76-8BB6-3167-FC3E-71794E31B2E0}"/>
                  </a:ext>
                </a:extLst>
              </p:cNvPr>
              <p:cNvSpPr txBox="1"/>
              <p:nvPr/>
            </p:nvSpPr>
            <p:spPr>
              <a:xfrm>
                <a:off x="112295" y="1993463"/>
                <a:ext cx="8470231" cy="486453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CA" sz="4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𝑐𝑡</m:t>
                            </m:r>
                          </m:sub>
                          <m:sup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Sup>
                          <m:sSub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44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CA" sz="4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4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4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𝑐𝑡</m:t>
                        </m:r>
                      </m:sub>
                      <m:sup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CA" sz="4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44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CA" sz="4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4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4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4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44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num>
                              <m:den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4400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CA" sz="4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4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4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4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num>
                                  <m:den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4400" dirty="0"/>
                  <a:t> </a:t>
                </a:r>
                <a14:m>
                  <m:oMath xmlns:m="http://schemas.openxmlformats.org/officeDocument/2006/math">
                    <m:r>
                      <a:rPr lang="en-CA" sz="4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4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sz="4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4FEA76-8BB6-3167-FC3E-71794E31B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95" y="1993463"/>
                <a:ext cx="8470231" cy="48645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EC92A6-A891-8CA9-6662-C6EF2CE4DB48}"/>
                  </a:ext>
                </a:extLst>
              </p:cNvPr>
              <p:cNvSpPr txBox="1"/>
              <p:nvPr/>
            </p:nvSpPr>
            <p:spPr>
              <a:xfrm>
                <a:off x="6777790" y="2045910"/>
                <a:ext cx="5229160" cy="2082301"/>
              </a:xfrm>
              <a:prstGeom prst="rect">
                <a:avLst/>
              </a:prstGeom>
              <a:solidFill>
                <a:srgbClr val="F5F9FD"/>
              </a:solidFill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4800" dirty="0"/>
                  <a:t>Dispersion Relation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num>
                              <m:den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EC92A6-A891-8CA9-6662-C6EF2CE4D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7790" y="2045910"/>
                <a:ext cx="5229160" cy="2082301"/>
              </a:xfrm>
              <a:prstGeom prst="rect">
                <a:avLst/>
              </a:prstGeom>
              <a:blipFill>
                <a:blip r:embed="rId6"/>
                <a:stretch>
                  <a:fillRect l="-2307" t="-5143" r="-2076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6353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4" grpId="0" animBg="1"/>
      <p:bldP spid="5" grpId="0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17027-7A79-5021-B445-ACFDDD23F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293011A-B207-A9B6-2DB4-C6AD35CA3A29}"/>
                  </a:ext>
                </a:extLst>
              </p:cNvPr>
              <p:cNvSpPr txBox="1"/>
              <p:nvPr/>
            </p:nvSpPr>
            <p:spPr>
              <a:xfrm>
                <a:off x="177433" y="211044"/>
                <a:ext cx="6817728" cy="13313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CA" sz="4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𝑐𝑡</m:t>
                            </m:r>
                          </m:sub>
                          <m:sup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Sup>
                          <m:sSub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44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CA" sz="4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4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400" i="1" dirty="0">
                    <a:latin typeface="Cambria Math" panose="02040503050406030204" pitchFamily="18" charset="0"/>
                  </a:rPr>
                  <a:t> </a:t>
                </a:r>
                <a:endParaRPr lang="en-CA" sz="4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293011A-B207-A9B6-2DB4-C6AD35CA3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33" y="211044"/>
                <a:ext cx="6817728" cy="13313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9EA6787-DC59-921F-5E63-0162E9851DD1}"/>
              </a:ext>
            </a:extLst>
          </p:cNvPr>
          <p:cNvSpPr txBox="1"/>
          <p:nvPr/>
        </p:nvSpPr>
        <p:spPr>
          <a:xfrm>
            <a:off x="942240" y="-81343"/>
            <a:ext cx="2644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1+1 spacetime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EDEF15-5121-BCDB-5FC2-0725A66A8586}"/>
                  </a:ext>
                </a:extLst>
              </p:cNvPr>
              <p:cNvSpPr txBox="1"/>
              <p:nvPr/>
            </p:nvSpPr>
            <p:spPr>
              <a:xfrm>
                <a:off x="7471208" y="119604"/>
                <a:ext cx="3534712" cy="1418978"/>
              </a:xfrm>
              <a:prstGeom prst="rect">
                <a:avLst/>
              </a:prstGeom>
              <a:solidFill>
                <a:srgbClr val="F5F9FD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3200" dirty="0"/>
                  <a:t>Dispersion Relation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32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num>
                              <m:den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32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EDEF15-5121-BCDB-5FC2-0725A66A8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208" y="119604"/>
                <a:ext cx="3534712" cy="1418978"/>
              </a:xfrm>
              <a:prstGeom prst="rect">
                <a:avLst/>
              </a:prstGeom>
              <a:blipFill>
                <a:blip r:embed="rId4"/>
                <a:stretch>
                  <a:fillRect l="-1538" t="-4202" r="-136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DFFC5A-1DF2-F750-3A6F-4B638A7F7F77}"/>
                  </a:ext>
                </a:extLst>
              </p:cNvPr>
              <p:cNvSpPr txBox="1"/>
              <p:nvPr/>
            </p:nvSpPr>
            <p:spPr>
              <a:xfrm>
                <a:off x="177432" y="2284011"/>
                <a:ext cx="8808320" cy="119776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8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CA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800" b="0" i="1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8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num>
                              <m:den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CA" sz="4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4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DFFC5A-1DF2-F750-3A6F-4B638A7F7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32" y="2284011"/>
                <a:ext cx="8808320" cy="11977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B59E78-594F-50AD-286E-D846F9B6E10B}"/>
                  </a:ext>
                </a:extLst>
              </p:cNvPr>
              <p:cNvSpPr txBox="1"/>
              <p:nvPr/>
            </p:nvSpPr>
            <p:spPr>
              <a:xfrm>
                <a:off x="624438" y="5877515"/>
                <a:ext cx="10621077" cy="76944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4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44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4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  <m:func>
                          <m:funcPr>
                            <m:ctrl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44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4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d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 sz="44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4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func>
                            <m:func>
                              <m:funcPr>
                                <m:ctrlP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 sz="44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CA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</m:e>
                    </m:func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B59E78-594F-50AD-286E-D846F9B6E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38" y="5877515"/>
                <a:ext cx="10621077" cy="7694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F31A170-F1D6-FA17-1F68-CF5E9B50ED5B}"/>
                  </a:ext>
                </a:extLst>
              </p:cNvPr>
              <p:cNvSpPr txBox="1"/>
              <p:nvPr/>
            </p:nvSpPr>
            <p:spPr>
              <a:xfrm>
                <a:off x="0" y="3710299"/>
                <a:ext cx="12192000" cy="92147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36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600" b="0" i="1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36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36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num>
                              <m:den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3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CA" sz="36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CA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3600" b="0" i="1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36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6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36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num>
                              <m:den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𝑘𝑥</m:t>
                            </m:r>
                          </m:e>
                        </m:d>
                      </m:e>
                    </m:func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F31A170-F1D6-FA17-1F68-CF5E9B50E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10299"/>
                <a:ext cx="12192000" cy="9214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2354DBB-72EF-0C32-2C4E-C57576BD3209}"/>
                  </a:ext>
                </a:extLst>
              </p:cNvPr>
              <p:cNvSpPr txBox="1"/>
              <p:nvPr/>
            </p:nvSpPr>
            <p:spPr>
              <a:xfrm>
                <a:off x="0" y="4773767"/>
                <a:ext cx="12192000" cy="92147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36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        </m:t>
                    </m:r>
                    <m:func>
                      <m:func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36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num>
                              <m:den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3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CA" sz="36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CA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    </m:t>
                    </m:r>
                    <m:sSub>
                      <m:sSub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      </m:t>
                    </m:r>
                    <m:func>
                      <m:func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36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num>
                              <m:den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𝑘𝑥</m:t>
                            </m:r>
                          </m:e>
                        </m:d>
                      </m:e>
                    </m:func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2354DBB-72EF-0C32-2C4E-C57576BD3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773767"/>
                <a:ext cx="12192000" cy="92147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A30AB21F-DD46-AB7E-BFD2-EE683FB3562C}"/>
              </a:ext>
            </a:extLst>
          </p:cNvPr>
          <p:cNvSpPr txBox="1"/>
          <p:nvPr/>
        </p:nvSpPr>
        <p:spPr>
          <a:xfrm>
            <a:off x="156258" y="1652301"/>
            <a:ext cx="16292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Basic Solution: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8C63A38-DE4D-C96A-28E2-CC9E09C47CAA}"/>
              </a:ext>
            </a:extLst>
          </p:cNvPr>
          <p:cNvSpPr/>
          <p:nvPr/>
        </p:nvSpPr>
        <p:spPr>
          <a:xfrm>
            <a:off x="2919222" y="2613117"/>
            <a:ext cx="690697" cy="721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89EE76A-4B57-A7A1-5BDF-6F50D5F253FC}"/>
              </a:ext>
            </a:extLst>
          </p:cNvPr>
          <p:cNvGrpSpPr/>
          <p:nvPr/>
        </p:nvGrpSpPr>
        <p:grpSpPr>
          <a:xfrm>
            <a:off x="1812757" y="1662674"/>
            <a:ext cx="2165685" cy="1008623"/>
            <a:chOff x="1812757" y="1662674"/>
            <a:chExt cx="2165685" cy="100862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B8E58ED-40BC-2324-9BC8-508E4022CBF3}"/>
                </a:ext>
              </a:extLst>
            </p:cNvPr>
            <p:cNvSpPr txBox="1"/>
            <p:nvPr/>
          </p:nvSpPr>
          <p:spPr>
            <a:xfrm>
              <a:off x="1812757" y="1662674"/>
              <a:ext cx="2165685" cy="584775"/>
            </a:xfrm>
            <a:prstGeom prst="rect">
              <a:avLst/>
            </a:prstGeom>
            <a:solidFill>
              <a:srgbClr val="FFE5F0"/>
            </a:solidFill>
            <a:ln w="381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CA" sz="3200" dirty="0"/>
                <a:t>scale factor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1EE1406-9299-12B2-9C55-F1E7E814D74F}"/>
                </a:ext>
              </a:extLst>
            </p:cNvPr>
            <p:cNvCxnSpPr>
              <a:stCxn id="26" idx="2"/>
            </p:cNvCxnSpPr>
            <p:nvPr/>
          </p:nvCxnSpPr>
          <p:spPr>
            <a:xfrm>
              <a:off x="2895600" y="2247449"/>
              <a:ext cx="248653" cy="42384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9061D3B5-7DD1-BB45-51C1-AA92F1A2055F}"/>
              </a:ext>
            </a:extLst>
          </p:cNvPr>
          <p:cNvSpPr/>
          <p:nvPr/>
        </p:nvSpPr>
        <p:spPr>
          <a:xfrm>
            <a:off x="8006080" y="2581007"/>
            <a:ext cx="576003" cy="721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393210D-E867-5325-5E52-9A5AD9833650}"/>
              </a:ext>
            </a:extLst>
          </p:cNvPr>
          <p:cNvGrpSpPr/>
          <p:nvPr/>
        </p:nvGrpSpPr>
        <p:grpSpPr>
          <a:xfrm>
            <a:off x="6669946" y="1652301"/>
            <a:ext cx="2315805" cy="1018996"/>
            <a:chOff x="6669946" y="1652301"/>
            <a:chExt cx="2315805" cy="101899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9DED1E1-5175-7CBB-3037-DC34F08C8CFF}"/>
                </a:ext>
              </a:extLst>
            </p:cNvPr>
            <p:cNvSpPr txBox="1"/>
            <p:nvPr/>
          </p:nvSpPr>
          <p:spPr>
            <a:xfrm>
              <a:off x="6669946" y="1652301"/>
              <a:ext cx="2315805" cy="58477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CA" sz="3200" dirty="0"/>
                <a:t>phase factor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BA05930-B4A3-68B4-564D-3B4962CCE37A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>
              <a:off x="7827849" y="2237076"/>
              <a:ext cx="248653" cy="434221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AD3DA77-BE6A-986C-986D-38351E9CAE0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5960" y="3064680"/>
              <a:ext cx="9712080" cy="35143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AD3DA77-BE6A-986C-986D-38351E9CAE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600" y="3055320"/>
                <a:ext cx="9730800" cy="3533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64520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137"/>
    </mc:Choice>
    <mc:Fallback>
      <p:transition spd="slow" advTm="341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 animBg="1"/>
      <p:bldP spid="16" grpId="0"/>
      <p:bldP spid="17" grpId="0"/>
      <p:bldP spid="22" grpId="0"/>
      <p:bldP spid="23" grpId="0" animBg="1"/>
      <p:bldP spid="2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96ED3-B94E-66EF-6D8C-F3FA481E7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3F364EF-8E86-1A4C-68B4-F3941A04ADC6}"/>
                  </a:ext>
                </a:extLst>
              </p:cNvPr>
              <p:cNvSpPr txBox="1"/>
              <p:nvPr/>
            </p:nvSpPr>
            <p:spPr>
              <a:xfrm>
                <a:off x="177433" y="211044"/>
                <a:ext cx="6817728" cy="13313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CA" sz="4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𝑐𝑡</m:t>
                            </m:r>
                          </m:sub>
                          <m:sup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Sup>
                          <m:sSub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44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CA" sz="4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4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400" i="1" dirty="0">
                    <a:latin typeface="Cambria Math" panose="02040503050406030204" pitchFamily="18" charset="0"/>
                  </a:rPr>
                  <a:t> </a:t>
                </a:r>
                <a:endParaRPr lang="en-CA" sz="4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3F364EF-8E86-1A4C-68B4-F3941A04A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33" y="211044"/>
                <a:ext cx="6817728" cy="13313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A730B6C-6E02-07B0-EDBA-24B53489A05D}"/>
              </a:ext>
            </a:extLst>
          </p:cNvPr>
          <p:cNvSpPr txBox="1"/>
          <p:nvPr/>
        </p:nvSpPr>
        <p:spPr>
          <a:xfrm>
            <a:off x="942240" y="-81343"/>
            <a:ext cx="2644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1+1 spacetime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F24AC3-96DA-6E01-D7C1-E0D496F45A7C}"/>
                  </a:ext>
                </a:extLst>
              </p:cNvPr>
              <p:cNvSpPr txBox="1"/>
              <p:nvPr/>
            </p:nvSpPr>
            <p:spPr>
              <a:xfrm>
                <a:off x="7471208" y="119604"/>
                <a:ext cx="3534712" cy="1418978"/>
              </a:xfrm>
              <a:prstGeom prst="rect">
                <a:avLst/>
              </a:prstGeom>
              <a:solidFill>
                <a:srgbClr val="F5F9FD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3200" dirty="0"/>
                  <a:t>Dispersion Relation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32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num>
                              <m:den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32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F24AC3-96DA-6E01-D7C1-E0D496F45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208" y="119604"/>
                <a:ext cx="3534712" cy="1418978"/>
              </a:xfrm>
              <a:prstGeom prst="rect">
                <a:avLst/>
              </a:prstGeom>
              <a:blipFill>
                <a:blip r:embed="rId4"/>
                <a:stretch>
                  <a:fillRect l="-1538" t="-4202" r="-136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1078DD1-7EDC-65B9-DDEC-9DA87A537FFE}"/>
                  </a:ext>
                </a:extLst>
              </p:cNvPr>
              <p:cNvSpPr txBox="1"/>
              <p:nvPr/>
            </p:nvSpPr>
            <p:spPr>
              <a:xfrm>
                <a:off x="177432" y="2284011"/>
                <a:ext cx="8808320" cy="119776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8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CA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800" b="0" i="1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8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num>
                              <m:den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CA" sz="4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4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1078DD1-7EDC-65B9-DDEC-9DA87A537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32" y="2284011"/>
                <a:ext cx="8808320" cy="11977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F6FF416-2CB4-2DA8-866F-25601AA9D9C2}"/>
              </a:ext>
            </a:extLst>
          </p:cNvPr>
          <p:cNvSpPr txBox="1"/>
          <p:nvPr/>
        </p:nvSpPr>
        <p:spPr>
          <a:xfrm>
            <a:off x="1812757" y="1662674"/>
            <a:ext cx="2165685" cy="584775"/>
          </a:xfrm>
          <a:prstGeom prst="rect">
            <a:avLst/>
          </a:prstGeom>
          <a:solidFill>
            <a:srgbClr val="FFE5F0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CA" sz="3200" dirty="0"/>
              <a:t>scale factor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593E1B-C25A-B820-A007-0105168454A9}"/>
              </a:ext>
            </a:extLst>
          </p:cNvPr>
          <p:cNvSpPr txBox="1"/>
          <p:nvPr/>
        </p:nvSpPr>
        <p:spPr>
          <a:xfrm>
            <a:off x="6669946" y="1652301"/>
            <a:ext cx="2315805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CA" sz="3200" dirty="0"/>
              <a:t>phase factor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4BAFC2-4B1D-DB35-7E86-40951977B771}"/>
                  </a:ext>
                </a:extLst>
              </p:cNvPr>
              <p:cNvSpPr txBox="1"/>
              <p:nvPr/>
            </p:nvSpPr>
            <p:spPr>
              <a:xfrm>
                <a:off x="7293776" y="3559003"/>
                <a:ext cx="4720792" cy="66434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3600" b="0" i="1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fName>
                      <m:e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36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d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unc>
                              <m:funcPr>
                                <m:ctrlP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 sz="36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</m:e>
                    </m:func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4BAFC2-4B1D-DB35-7E86-40951977B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776" y="3559003"/>
                <a:ext cx="4720792" cy="6643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F498D62-BA94-ACA2-E487-05E197ED4C6C}"/>
              </a:ext>
            </a:extLst>
          </p:cNvPr>
          <p:cNvCxnSpPr>
            <a:stCxn id="13" idx="2"/>
          </p:cNvCxnSpPr>
          <p:nvPr/>
        </p:nvCxnSpPr>
        <p:spPr>
          <a:xfrm>
            <a:off x="2895600" y="2247449"/>
            <a:ext cx="248653" cy="42384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E250662-D128-944D-749E-2549164F4CC7}"/>
              </a:ext>
            </a:extLst>
          </p:cNvPr>
          <p:cNvCxnSpPr/>
          <p:nvPr/>
        </p:nvCxnSpPr>
        <p:spPr>
          <a:xfrm>
            <a:off x="7827849" y="2247449"/>
            <a:ext cx="248653" cy="42384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19AB877-623D-20DF-CEC4-4E8AA551CCFF}"/>
              </a:ext>
            </a:extLst>
          </p:cNvPr>
          <p:cNvSpPr txBox="1"/>
          <p:nvPr/>
        </p:nvSpPr>
        <p:spPr>
          <a:xfrm>
            <a:off x="156258" y="1652301"/>
            <a:ext cx="16292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Basic 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9B0546-2AA1-81D3-1FA3-873F5BD52189}"/>
                  </a:ext>
                </a:extLst>
              </p:cNvPr>
              <p:cNvSpPr txBox="1"/>
              <p:nvPr/>
            </p:nvSpPr>
            <p:spPr>
              <a:xfrm>
                <a:off x="177432" y="3445050"/>
                <a:ext cx="7293776" cy="355828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800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CA" sz="4800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num>
                                <m:den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4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CA" sz="4800" dirty="0"/>
              </a:p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800" i="1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CA" sz="4800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num>
                                <m:den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4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CA" sz="4800" dirty="0"/>
              </a:p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4800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𝒜</m:t>
                      </m:r>
                      <m:r>
                        <a:rPr lang="en-CA" sz="4800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p>
                        <m:s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num>
                                <m:den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9B0546-2AA1-81D3-1FA3-873F5BD52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32" y="3445050"/>
                <a:ext cx="7293776" cy="35582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4879669-AD33-8E6D-FB37-940D30F664B1}"/>
              </a:ext>
            </a:extLst>
          </p:cNvPr>
          <p:cNvSpPr txBox="1"/>
          <p:nvPr/>
        </p:nvSpPr>
        <p:spPr>
          <a:xfrm>
            <a:off x="2218548" y="3419793"/>
            <a:ext cx="1815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(real part only)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33D441F-FBEB-0503-6D86-CF9FECB4C06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25720" y="3389040"/>
              <a:ext cx="4366080" cy="34020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33D441F-FBEB-0503-6D86-CF9FECB4C0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16360" y="3379680"/>
                <a:ext cx="4384800" cy="3420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56802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5874">
        <p:fade/>
      </p:transition>
    </mc:Choice>
    <mc:Fallback>
      <p:transition spd="med" advTm="258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uiExpand="1" build="p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C599F-DC6A-08F2-EA0C-BAC80B344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0F30FA-CD7E-0DDA-6826-2CF6EFCD8DFE}"/>
                  </a:ext>
                </a:extLst>
              </p:cNvPr>
              <p:cNvSpPr txBox="1"/>
              <p:nvPr/>
            </p:nvSpPr>
            <p:spPr>
              <a:xfrm>
                <a:off x="177433" y="211044"/>
                <a:ext cx="6817728" cy="13313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CA" sz="4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𝑐𝑡</m:t>
                            </m:r>
                          </m:sub>
                          <m:sup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Sup>
                          <m:sSub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44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CA" sz="4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4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400" i="1" dirty="0">
                    <a:latin typeface="Cambria Math" panose="02040503050406030204" pitchFamily="18" charset="0"/>
                  </a:rPr>
                  <a:t> </a:t>
                </a:r>
                <a:endParaRPr lang="en-CA" sz="4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0F30FA-CD7E-0DDA-6826-2CF6EFCD8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33" y="211044"/>
                <a:ext cx="6817728" cy="13313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E38D18F-43D2-24B7-B680-1AD76F5FC3DA}"/>
              </a:ext>
            </a:extLst>
          </p:cNvPr>
          <p:cNvSpPr txBox="1"/>
          <p:nvPr/>
        </p:nvSpPr>
        <p:spPr>
          <a:xfrm>
            <a:off x="942240" y="-81343"/>
            <a:ext cx="2644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1+1 spacetime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3D157E-25AB-5FF9-CA99-06FBF029FBBB}"/>
                  </a:ext>
                </a:extLst>
              </p:cNvPr>
              <p:cNvSpPr txBox="1"/>
              <p:nvPr/>
            </p:nvSpPr>
            <p:spPr>
              <a:xfrm>
                <a:off x="7471208" y="119604"/>
                <a:ext cx="3534712" cy="1418978"/>
              </a:xfrm>
              <a:prstGeom prst="rect">
                <a:avLst/>
              </a:prstGeom>
              <a:solidFill>
                <a:srgbClr val="F5F9FD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3200" dirty="0"/>
                  <a:t>Dispersion Relation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32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num>
                              <m:den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32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3D157E-25AB-5FF9-CA99-06FBF029F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208" y="119604"/>
                <a:ext cx="3534712" cy="1418978"/>
              </a:xfrm>
              <a:prstGeom prst="rect">
                <a:avLst/>
              </a:prstGeom>
              <a:blipFill>
                <a:blip r:embed="rId4"/>
                <a:stretch>
                  <a:fillRect l="-1538" t="-4202" r="-136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8436BE21-DC25-BCC6-A689-C7E97CA0AD5E}"/>
              </a:ext>
            </a:extLst>
          </p:cNvPr>
          <p:cNvGrpSpPr/>
          <p:nvPr/>
        </p:nvGrpSpPr>
        <p:grpSpPr>
          <a:xfrm>
            <a:off x="177433" y="2659321"/>
            <a:ext cx="12059030" cy="1197764"/>
            <a:chOff x="177433" y="2659321"/>
            <a:chExt cx="12059030" cy="11977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C0CFAE3-046E-62BB-C6EE-37D3CEEDE247}"/>
                    </a:ext>
                  </a:extLst>
                </p:cNvPr>
                <p:cNvSpPr txBox="1"/>
                <p:nvPr/>
              </p:nvSpPr>
              <p:spPr>
                <a:xfrm>
                  <a:off x="2402387" y="2659321"/>
                  <a:ext cx="9834076" cy="1197764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4800" b="0" i="1" smtClean="0">
                              <a:solidFill>
                                <a:srgbClr val="007E3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 smtClean="0">
                              <a:solidFill>
                                <a:srgbClr val="007E39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rgbClr val="007E3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A" sz="4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48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CA" sz="4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sz="4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sz="4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CA" sz="48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CA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CA" sz="4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C0CFAE3-046E-62BB-C6EE-37D3CEEDE2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2387" y="2659321"/>
                  <a:ext cx="9834076" cy="11977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2AA9E87-8D2C-89DD-A4D1-E5DF92704BF1}"/>
                </a:ext>
              </a:extLst>
            </p:cNvPr>
            <p:cNvSpPr txBox="1"/>
            <p:nvPr/>
          </p:nvSpPr>
          <p:spPr>
            <a:xfrm>
              <a:off x="177433" y="3032992"/>
              <a:ext cx="22252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32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Solution #1: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256DAD1-D637-7BC1-7C43-D06A2DF06C79}"/>
              </a:ext>
            </a:extLst>
          </p:cNvPr>
          <p:cNvGrpSpPr/>
          <p:nvPr/>
        </p:nvGrpSpPr>
        <p:grpSpPr>
          <a:xfrm>
            <a:off x="177432" y="3969379"/>
            <a:ext cx="12249983" cy="1197764"/>
            <a:chOff x="177432" y="3969379"/>
            <a:chExt cx="12249983" cy="11977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FE9FF36-E523-1A30-1839-3E598AE2A5C4}"/>
                    </a:ext>
                  </a:extLst>
                </p:cNvPr>
                <p:cNvSpPr txBox="1"/>
                <p:nvPr/>
              </p:nvSpPr>
              <p:spPr>
                <a:xfrm>
                  <a:off x="2402387" y="3969379"/>
                  <a:ext cx="10025028" cy="1197764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4800" b="0" i="1" smtClean="0">
                              <a:solidFill>
                                <a:srgbClr val="76B54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 smtClean="0">
                              <a:solidFill>
                                <a:srgbClr val="76B54B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rgbClr val="76B54B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A" sz="4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48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CA" sz="4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sz="4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sz="4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CA" sz="48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CA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CA" sz="4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FE9FF36-E523-1A30-1839-3E598AE2A5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2387" y="3969379"/>
                  <a:ext cx="10025028" cy="119776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75CF4C5-745D-B3B7-C193-2331D9BB595F}"/>
                </a:ext>
              </a:extLst>
            </p:cNvPr>
            <p:cNvSpPr txBox="1"/>
            <p:nvPr/>
          </p:nvSpPr>
          <p:spPr>
            <a:xfrm>
              <a:off x="177432" y="4343050"/>
              <a:ext cx="22252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32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Solution #2: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B449606-4BAE-8009-42E4-778013EC6B92}"/>
              </a:ext>
            </a:extLst>
          </p:cNvPr>
          <p:cNvGrpSpPr/>
          <p:nvPr/>
        </p:nvGrpSpPr>
        <p:grpSpPr>
          <a:xfrm>
            <a:off x="177432" y="5562043"/>
            <a:ext cx="12059031" cy="1200329"/>
            <a:chOff x="177432" y="5562043"/>
            <a:chExt cx="12059031" cy="12003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3E35BFB-D559-5610-2050-D96466AC9F0D}"/>
                    </a:ext>
                  </a:extLst>
                </p:cNvPr>
                <p:cNvSpPr txBox="1"/>
                <p:nvPr/>
              </p:nvSpPr>
              <p:spPr>
                <a:xfrm>
                  <a:off x="2211435" y="5677460"/>
                  <a:ext cx="10025028" cy="969496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57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CA" sz="5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57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57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CA" sz="57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57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CA" sz="57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CA" sz="5700" i="1" smtClean="0">
                                <a:solidFill>
                                  <a:srgbClr val="007E3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700" i="1">
                                <a:solidFill>
                                  <a:srgbClr val="007E39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CA" sz="5700" i="1">
                                <a:solidFill>
                                  <a:srgbClr val="007E39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CA" sz="5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57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57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CA" sz="57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57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CA" sz="57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5700" i="1">
                                <a:solidFill>
                                  <a:srgbClr val="76B54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700" i="1">
                                <a:solidFill>
                                  <a:srgbClr val="76B54B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CA" sz="5700" i="1">
                                <a:solidFill>
                                  <a:srgbClr val="76B54B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CA" sz="5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57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57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CA" sz="57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57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CA" sz="57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3E35BFB-D559-5610-2050-D96466AC9F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1435" y="5677460"/>
                  <a:ext cx="10025028" cy="96949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3FA03EB-924C-F0C9-40D3-0E200ACA9CCF}"/>
                </a:ext>
              </a:extLst>
            </p:cNvPr>
            <p:cNvSpPr txBox="1"/>
            <p:nvPr/>
          </p:nvSpPr>
          <p:spPr>
            <a:xfrm>
              <a:off x="177432" y="5562043"/>
              <a:ext cx="203400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Sum Solution: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5E1E12B-C729-5561-7EE6-82D09ED6D66E}"/>
              </a:ext>
            </a:extLst>
          </p:cNvPr>
          <p:cNvGrpSpPr/>
          <p:nvPr/>
        </p:nvGrpSpPr>
        <p:grpSpPr>
          <a:xfrm>
            <a:off x="492567" y="1426620"/>
            <a:ext cx="2116521" cy="714895"/>
            <a:chOff x="492567" y="1426620"/>
            <a:chExt cx="2116521" cy="71489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A91A08-A39C-D401-97D9-D53777BFCAF9}"/>
                </a:ext>
              </a:extLst>
            </p:cNvPr>
            <p:cNvSpPr txBox="1"/>
            <p:nvPr/>
          </p:nvSpPr>
          <p:spPr>
            <a:xfrm>
              <a:off x="492567" y="1433629"/>
              <a:ext cx="17188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000" b="1" dirty="0">
                  <a:solidFill>
                    <a:srgbClr val="FF0000"/>
                  </a:solidFill>
                </a:rPr>
                <a:t>LINEAR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F6F9D22-F5A8-7BCE-2333-4F3C9A9DB12A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2211435" y="1426620"/>
              <a:ext cx="397653" cy="3609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B7566A1-9CAD-69BF-0A2E-89B0F2803B6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465160" y="6672600"/>
              <a:ext cx="4809960" cy="77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B7566A1-9CAD-69BF-0A2E-89B0F2803B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55800" y="6663240"/>
                <a:ext cx="4828680" cy="96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13025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15"/>
    </mc:Choice>
    <mc:Fallback>
      <p:transition spd="slow" advTm="142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39CC1-24D4-ECC3-B883-B50516D4D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B73EFCC-ECB5-3194-ED78-D53B68D9BD07}"/>
                  </a:ext>
                </a:extLst>
              </p:cNvPr>
              <p:cNvSpPr txBox="1"/>
              <p:nvPr/>
            </p:nvSpPr>
            <p:spPr>
              <a:xfrm>
                <a:off x="177433" y="211044"/>
                <a:ext cx="6817728" cy="13313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CA" sz="4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𝑐𝑡</m:t>
                            </m:r>
                          </m:sub>
                          <m:sup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Sup>
                          <m:sSub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44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CA" sz="4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4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400" i="1" dirty="0">
                    <a:latin typeface="Cambria Math" panose="02040503050406030204" pitchFamily="18" charset="0"/>
                  </a:rPr>
                  <a:t> </a:t>
                </a:r>
                <a:endParaRPr lang="en-CA" sz="4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B73EFCC-ECB5-3194-ED78-D53B68D9B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33" y="211044"/>
                <a:ext cx="6817728" cy="13313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C1D0FD3-5D2A-5398-59A4-054356F96B72}"/>
              </a:ext>
            </a:extLst>
          </p:cNvPr>
          <p:cNvSpPr txBox="1"/>
          <p:nvPr/>
        </p:nvSpPr>
        <p:spPr>
          <a:xfrm>
            <a:off x="942240" y="-81343"/>
            <a:ext cx="2644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1+1 spacetime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01D383-CD82-14E8-47A7-1D8011DC5C70}"/>
                  </a:ext>
                </a:extLst>
              </p:cNvPr>
              <p:cNvSpPr txBox="1"/>
              <p:nvPr/>
            </p:nvSpPr>
            <p:spPr>
              <a:xfrm>
                <a:off x="7471208" y="119604"/>
                <a:ext cx="3534712" cy="1418978"/>
              </a:xfrm>
              <a:prstGeom prst="rect">
                <a:avLst/>
              </a:prstGeom>
              <a:solidFill>
                <a:srgbClr val="F5F9FD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3200" dirty="0"/>
                  <a:t>Dispersion Relation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32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num>
                              <m:den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32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01D383-CD82-14E8-47A7-1D8011DC5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208" y="119604"/>
                <a:ext cx="3534712" cy="1418978"/>
              </a:xfrm>
              <a:prstGeom prst="rect">
                <a:avLst/>
              </a:prstGeom>
              <a:blipFill>
                <a:blip r:embed="rId4"/>
                <a:stretch>
                  <a:fillRect l="-1538" t="-4202" r="-136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3FC77D86-C6C9-B467-12FF-13FB461ED789}"/>
              </a:ext>
            </a:extLst>
          </p:cNvPr>
          <p:cNvGrpSpPr/>
          <p:nvPr/>
        </p:nvGrpSpPr>
        <p:grpSpPr>
          <a:xfrm>
            <a:off x="492567" y="1426620"/>
            <a:ext cx="2116521" cy="714895"/>
            <a:chOff x="492567" y="1426620"/>
            <a:chExt cx="2116521" cy="71489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EC603B9-32E1-C836-72B1-B9E7ED4A9D4E}"/>
                </a:ext>
              </a:extLst>
            </p:cNvPr>
            <p:cNvSpPr txBox="1"/>
            <p:nvPr/>
          </p:nvSpPr>
          <p:spPr>
            <a:xfrm>
              <a:off x="492567" y="1433629"/>
              <a:ext cx="17188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000" b="1" dirty="0">
                  <a:solidFill>
                    <a:srgbClr val="FF0000"/>
                  </a:solidFill>
                </a:rPr>
                <a:t>LINEAR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D3613C4-E5A2-2A4E-9592-6C8837837020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2211435" y="1426620"/>
              <a:ext cx="397653" cy="3609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0EA3B6-3F53-1264-0921-0AE026706093}"/>
                  </a:ext>
                </a:extLst>
              </p:cNvPr>
              <p:cNvSpPr txBox="1"/>
              <p:nvPr/>
            </p:nvSpPr>
            <p:spPr>
              <a:xfrm>
                <a:off x="177431" y="2742978"/>
                <a:ext cx="11902273" cy="37301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CA" sz="4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𝑐𝑡</m:t>
                            </m:r>
                          </m:sub>
                          <m:sup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Sup>
                          <m:sSub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400" i="1">
                                <a:solidFill>
                                  <a:srgbClr val="007E3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7E39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7E39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76B54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76B54B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76B54B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CA" sz="4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400" i="1" dirty="0">
                    <a:latin typeface="Cambria Math" panose="02040503050406030204" pitchFamily="18" charset="0"/>
                  </a:rPr>
                  <a:t> </a:t>
                </a:r>
                <a:endParaRPr lang="en-CA" sz="40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CA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𝑐𝑡</m:t>
                            </m:r>
                          </m:sub>
                          <m:sup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Sup>
                          <m:sSubSup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CA" sz="3600" i="1">
                            <a:solidFill>
                              <a:srgbClr val="007E3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solidFill>
                              <a:srgbClr val="007E39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CA" sz="3600" i="1">
                            <a:solidFill>
                              <a:srgbClr val="007E3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sz="3600" b="0" i="1" smtClean="0">
                        <a:solidFill>
                          <a:srgbClr val="007E39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CA" sz="3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𝑐𝑡</m:t>
                            </m:r>
                          </m:sub>
                          <m:sup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 −</m:t>
                        </m:r>
                        <m:sSubSup>
                          <m:sSubSup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 +</m:t>
                        </m:r>
                        <m:sSup>
                          <m:sSup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CA" sz="3600" i="1">
                            <a:solidFill>
                              <a:srgbClr val="76B54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solidFill>
                              <a:srgbClr val="76B54B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CA" sz="3600" i="1">
                            <a:solidFill>
                              <a:srgbClr val="76B54B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CA" sz="3600" b="0" i="1" smtClean="0">
                        <a:solidFill>
                          <a:srgbClr val="76B54B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CA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CA" sz="36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36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800"/>
                  </a:spcAft>
                </a:pPr>
                <a:r>
                  <a:rPr lang="en-CA" sz="6000" dirty="0"/>
                  <a:t>           </a:t>
                </a:r>
                <a14:m>
                  <m:oMath xmlns:m="http://schemas.openxmlformats.org/officeDocument/2006/math">
                    <m:r>
                      <a:rPr lang="en-CA" sz="600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             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           0           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0EA3B6-3F53-1264-0921-0AE026706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31" y="2742978"/>
                <a:ext cx="11902273" cy="37301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67186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094">
        <p:fade/>
      </p:transition>
    </mc:Choice>
    <mc:Fallback>
      <p:transition spd="med" advTm="90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BE7CB-8564-2BB2-712D-E8A194F3C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71E81F-20C1-20E1-2116-90CF81DA7BBE}"/>
                  </a:ext>
                </a:extLst>
              </p:cNvPr>
              <p:cNvSpPr txBox="1"/>
              <p:nvPr/>
            </p:nvSpPr>
            <p:spPr>
              <a:xfrm>
                <a:off x="177433" y="211044"/>
                <a:ext cx="6817728" cy="13313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CA" sz="4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𝑐𝑡</m:t>
                            </m:r>
                          </m:sub>
                          <m:sup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Sup>
                          <m:sSub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44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CA" sz="4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4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400" i="1" dirty="0">
                    <a:latin typeface="Cambria Math" panose="02040503050406030204" pitchFamily="18" charset="0"/>
                  </a:rPr>
                  <a:t> </a:t>
                </a:r>
                <a:endParaRPr lang="en-CA" sz="4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71E81F-20C1-20E1-2116-90CF81DA7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33" y="211044"/>
                <a:ext cx="6817728" cy="13313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15F2F99-C5AA-6057-1232-4A0B1B0D6E71}"/>
              </a:ext>
            </a:extLst>
          </p:cNvPr>
          <p:cNvSpPr txBox="1"/>
          <p:nvPr/>
        </p:nvSpPr>
        <p:spPr>
          <a:xfrm>
            <a:off x="942240" y="-81343"/>
            <a:ext cx="2644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1+1 spacetime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5878E2-D008-0F22-BF2F-DD75EB9689F2}"/>
                  </a:ext>
                </a:extLst>
              </p:cNvPr>
              <p:cNvSpPr txBox="1"/>
              <p:nvPr/>
            </p:nvSpPr>
            <p:spPr>
              <a:xfrm>
                <a:off x="7471208" y="119604"/>
                <a:ext cx="3534712" cy="1418978"/>
              </a:xfrm>
              <a:prstGeom prst="rect">
                <a:avLst/>
              </a:prstGeom>
              <a:solidFill>
                <a:srgbClr val="F5F9FD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3200" dirty="0"/>
                  <a:t>Dispersion Relation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32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num>
                              <m:den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32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5878E2-D008-0F22-BF2F-DD75EB968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208" y="119604"/>
                <a:ext cx="3534712" cy="1418978"/>
              </a:xfrm>
              <a:prstGeom prst="rect">
                <a:avLst/>
              </a:prstGeom>
              <a:blipFill>
                <a:blip r:embed="rId4"/>
                <a:stretch>
                  <a:fillRect l="-1538" t="-4202" r="-136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6F5244-6BDA-F025-11A5-14786A62B058}"/>
                  </a:ext>
                </a:extLst>
              </p:cNvPr>
              <p:cNvSpPr txBox="1"/>
              <p:nvPr/>
            </p:nvSpPr>
            <p:spPr>
              <a:xfrm>
                <a:off x="607231" y="1779551"/>
                <a:ext cx="10849201" cy="506702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5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CA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5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5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5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CA" sz="5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CA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CA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CA" sz="5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5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CA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𝑐𝑡</m:t>
                        </m:r>
                        <m:r>
                          <a:rPr lang="en-CA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5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5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CA" sz="5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CA" sz="5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CA" sz="5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CA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CA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CA" sz="5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CA" sz="5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5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CA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𝑐𝑡</m:t>
                        </m:r>
                        <m:r>
                          <a:rPr lang="en-CA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func>
                      <m:func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5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5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CA" sz="5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CA" sz="5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CA" sz="5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CA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CA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CA" sz="5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CA" sz="5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5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CA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𝑐𝑡</m:t>
                        </m:r>
                        <m:r>
                          <a:rPr lang="en-CA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func>
                      <m:func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5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5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CA" sz="5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CA" sz="5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CA" sz="5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CA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CA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CA" sz="5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6F5244-6BDA-F025-11A5-14786A62B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31" y="1779551"/>
                <a:ext cx="10849201" cy="50670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877A4792-ECB7-C560-11E8-1BB32A7FE637}"/>
              </a:ext>
            </a:extLst>
          </p:cNvPr>
          <p:cNvGrpSpPr/>
          <p:nvPr/>
        </p:nvGrpSpPr>
        <p:grpSpPr>
          <a:xfrm>
            <a:off x="492567" y="1426620"/>
            <a:ext cx="2116521" cy="714895"/>
            <a:chOff x="492567" y="1426620"/>
            <a:chExt cx="2116521" cy="71489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14A7F20-47E1-081F-90BF-2B03F5DF58DF}"/>
                </a:ext>
              </a:extLst>
            </p:cNvPr>
            <p:cNvSpPr txBox="1"/>
            <p:nvPr/>
          </p:nvSpPr>
          <p:spPr>
            <a:xfrm>
              <a:off x="492567" y="1433629"/>
              <a:ext cx="17188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000" b="1" dirty="0">
                  <a:solidFill>
                    <a:srgbClr val="FF0000"/>
                  </a:solidFill>
                </a:rPr>
                <a:t>LINEAR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B0B7CD9-224B-B353-B66A-E4BDE6551E5D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2211435" y="1426620"/>
              <a:ext cx="397653" cy="3609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682094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901">
        <p:fade/>
      </p:transition>
    </mc:Choice>
    <mc:Fallback>
      <p:transition spd="med" advTm="69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51026-AD2D-6B8A-2DBB-8786575B9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9A1B07B-8A41-8078-B81E-086C19152B1D}"/>
              </a:ext>
            </a:extLst>
          </p:cNvPr>
          <p:cNvCxnSpPr>
            <a:cxnSpLocks/>
          </p:cNvCxnSpPr>
          <p:nvPr/>
        </p:nvCxnSpPr>
        <p:spPr>
          <a:xfrm>
            <a:off x="0" y="4833042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C0A8B1A-FA5A-E9E7-8DF0-F294CB375572}"/>
              </a:ext>
            </a:extLst>
          </p:cNvPr>
          <p:cNvSpPr txBox="1"/>
          <p:nvPr/>
        </p:nvSpPr>
        <p:spPr>
          <a:xfrm>
            <a:off x="131712" y="-175027"/>
            <a:ext cx="58755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600" b="1" dirty="0"/>
              <a:t>Previous video: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589F45-A070-7E15-0482-C367D7272FBD}"/>
              </a:ext>
            </a:extLst>
          </p:cNvPr>
          <p:cNvSpPr txBox="1"/>
          <p:nvPr/>
        </p:nvSpPr>
        <p:spPr>
          <a:xfrm>
            <a:off x="131713" y="4833042"/>
            <a:ext cx="75927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600" b="1" dirty="0"/>
              <a:t>Next few videos: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1F64DA-EC8B-1217-F065-01EFBF9C10B7}"/>
                  </a:ext>
                </a:extLst>
              </p:cNvPr>
              <p:cNvSpPr txBox="1"/>
              <p:nvPr/>
            </p:nvSpPr>
            <p:spPr>
              <a:xfrm>
                <a:off x="241100" y="779802"/>
                <a:ext cx="11819188" cy="19463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CA" sz="5400" b="0" dirty="0">
                    <a:solidFill>
                      <a:schemeClr val="tx1"/>
                    </a:solidFill>
                  </a:rPr>
                  <a:t>Dirac Equation: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ℏ</m:t>
                        </m:r>
                        <m:sSup>
                          <m:sSupPr>
                            <m:ctrlPr>
                              <a:rPr lang="en-CA" sz="54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54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CA" sz="54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sSub>
                          <m:sSubPr>
                            <m:ctrlP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𝑚𝑐</m:t>
                        </m:r>
                      </m:e>
                    </m:d>
                    <m:r>
                      <a:rPr lang="en-CA" sz="5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CA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sz="54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CA" sz="5400" b="0" dirty="0">
                    <a:solidFill>
                      <a:schemeClr val="tx1"/>
                    </a:solidFill>
                  </a:rPr>
                  <a:t>Gamma Matrices: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CA" sz="5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sSub>
                      <m:sSubPr>
                        <m:ctrlPr>
                          <a:rPr lang="en-CA" sz="5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5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CA" sz="5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CA" sz="5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5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CA" sz="5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CA" sz="5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5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CA" sz="5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1F64DA-EC8B-1217-F065-01EFBF9C1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00" y="779802"/>
                <a:ext cx="11819188" cy="1946302"/>
              </a:xfrm>
              <a:prstGeom prst="rect">
                <a:avLst/>
              </a:prstGeom>
              <a:blipFill>
                <a:blip r:embed="rId3"/>
                <a:stretch>
                  <a:fillRect l="-2528" t="-5016" b="-153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74965D3-E9EC-0A79-88A1-CA8729779207}"/>
              </a:ext>
            </a:extLst>
          </p:cNvPr>
          <p:cNvSpPr txBox="1"/>
          <p:nvPr/>
        </p:nvSpPr>
        <p:spPr>
          <a:xfrm>
            <a:off x="241100" y="5838738"/>
            <a:ext cx="127377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CA" sz="5400" dirty="0"/>
              <a:t>Work up to</a:t>
            </a:r>
            <a:r>
              <a:rPr lang="en-CA" sz="5400" b="1" dirty="0"/>
              <a:t> </a:t>
            </a:r>
            <a:r>
              <a:rPr lang="en-CA" sz="5400" b="1" u="sng" dirty="0">
                <a:solidFill>
                  <a:srgbClr val="FF0000"/>
                </a:solidFill>
              </a:rPr>
              <a:t>Solutions</a:t>
            </a:r>
            <a:r>
              <a:rPr lang="en-CA" sz="5400" b="0" dirty="0">
                <a:solidFill>
                  <a:schemeClr val="tx1"/>
                </a:solidFill>
              </a:rPr>
              <a:t> of Dirac Equation</a:t>
            </a:r>
            <a:endParaRPr lang="en-CA" sz="54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19A13B7-CECF-1CDF-C5F0-65E8C61F9C67}"/>
              </a:ext>
            </a:extLst>
          </p:cNvPr>
          <p:cNvGrpSpPr/>
          <p:nvPr/>
        </p:nvGrpSpPr>
        <p:grpSpPr>
          <a:xfrm>
            <a:off x="469700" y="2538761"/>
            <a:ext cx="3411520" cy="2198294"/>
            <a:chOff x="469700" y="2538761"/>
            <a:chExt cx="3411520" cy="219829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5FF04B4-9D3C-3A9E-B4FC-584B6C715DDD}"/>
                </a:ext>
              </a:extLst>
            </p:cNvPr>
            <p:cNvSpPr txBox="1"/>
            <p:nvPr/>
          </p:nvSpPr>
          <p:spPr>
            <a:xfrm>
              <a:off x="469700" y="2760745"/>
              <a:ext cx="2329380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5400" b="0" dirty="0">
                  <a:solidFill>
                    <a:schemeClr val="tx1"/>
                  </a:solidFill>
                </a:rPr>
                <a:t>Dirac</a:t>
              </a:r>
            </a:p>
            <a:p>
              <a:pPr algn="ctr"/>
              <a:r>
                <a:rPr lang="en-CA" sz="5400" b="0" dirty="0">
                  <a:solidFill>
                    <a:schemeClr val="tx1"/>
                  </a:solidFill>
                </a:rPr>
                <a:t>Spinors</a:t>
              </a:r>
              <a:endParaRPr lang="en-CA" sz="5400" dirty="0">
                <a:solidFill>
                  <a:srgbClr val="C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520F8CC-0A52-3A9F-460B-AE5FFCEEAF2C}"/>
                    </a:ext>
                  </a:extLst>
                </p:cNvPr>
                <p:cNvSpPr txBox="1"/>
                <p:nvPr/>
              </p:nvSpPr>
              <p:spPr>
                <a:xfrm>
                  <a:off x="2714951" y="2538761"/>
                  <a:ext cx="1166269" cy="21982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3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p>
                                  <m:sSupPr>
                                    <m:ctrlPr>
                                      <a:rPr lang="en-CA" sz="3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3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  <m:sup>
                                    <m:r>
                                      <a:rPr lang="en-CA" sz="3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↑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CA" sz="3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3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  <m:sup>
                                    <m:r>
                                      <a:rPr lang="en-CA" sz="3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↓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CA" sz="30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30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CA" sz="30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↑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CA" sz="30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30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CA" sz="30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↓</m:t>
                                    </m:r>
                                  </m:sup>
                                </m:sSup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3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520F8CC-0A52-3A9F-460B-AE5FFCEEAF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4951" y="2538761"/>
                  <a:ext cx="1166269" cy="219829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AFBDB0-70DD-4E8E-7A40-F3FC7F6EBC97}"/>
              </a:ext>
            </a:extLst>
          </p:cNvPr>
          <p:cNvGrpSpPr/>
          <p:nvPr/>
        </p:nvGrpSpPr>
        <p:grpSpPr>
          <a:xfrm>
            <a:off x="4373880" y="2569241"/>
            <a:ext cx="7686408" cy="2167814"/>
            <a:chOff x="4373880" y="2569241"/>
            <a:chExt cx="7686408" cy="21678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BF73CA6-3ED9-B895-9FDE-056AC45810FE}"/>
                    </a:ext>
                  </a:extLst>
                </p:cNvPr>
                <p:cNvSpPr txBox="1"/>
                <p:nvPr/>
              </p:nvSpPr>
              <p:spPr>
                <a:xfrm>
                  <a:off x="7916980" y="2822091"/>
                  <a:ext cx="4143308" cy="177580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CA" sz="5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CA" sz="5400" i="1">
                          <a:latin typeface="Cambria Math" panose="02040503050406030204" pitchFamily="18" charset="0"/>
                        </a:rPr>
                        <m:t>↦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54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CA" sz="5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</m:oMath>
                  </a14:m>
                  <a:r>
                    <a:rPr lang="en-CA" sz="5400" dirty="0">
                      <a:solidFill>
                        <a:srgbClr val="00B050"/>
                      </a:solidFill>
                    </a:rPr>
                    <a:t>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5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↦</m:t>
                        </m:r>
                        <m:sSup>
                          <m:sSup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5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CA" sz="5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  <m:r>
                          <a:rPr lang="en-CA" sz="5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BF73CA6-3ED9-B895-9FDE-056AC4581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6980" y="2822091"/>
                  <a:ext cx="4143308" cy="177580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430C673-B050-29F6-EBC2-3BF4BC833115}"/>
                    </a:ext>
                  </a:extLst>
                </p:cNvPr>
                <p:cNvSpPr txBox="1"/>
                <p:nvPr/>
              </p:nvSpPr>
              <p:spPr>
                <a:xfrm>
                  <a:off x="4683700" y="2940552"/>
                  <a:ext cx="3040723" cy="15388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CA" sz="5400" dirty="0"/>
                    <a:t>Chirality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CA" sz="4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CA" sz="4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𝑆𝐿</m:t>
                        </m:r>
                        <m:d>
                          <m:dPr>
                            <m:ctrlPr>
                              <a:rPr lang="en-CA" sz="4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n-CA" sz="4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ℂ</m:t>
                            </m:r>
                          </m:e>
                        </m:d>
                      </m:oMath>
                    </m:oMathPara>
                  </a14:m>
                  <a:endParaRPr lang="en-CA" sz="6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430C673-B050-29F6-EBC2-3BF4BC8331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3700" y="2940552"/>
                  <a:ext cx="3040723" cy="1538883"/>
                </a:xfrm>
                <a:prstGeom prst="rect">
                  <a:avLst/>
                </a:prstGeom>
                <a:blipFill>
                  <a:blip r:embed="rId6"/>
                  <a:stretch>
                    <a:fillRect l="-1403" t="-11067" r="-160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AE1F7B7-BB7D-E541-CA81-BD767284A2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73880" y="2569241"/>
              <a:ext cx="0" cy="2167814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910265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657"/>
    </mc:Choice>
    <mc:Fallback>
      <p:transition spd="slow" advTm="286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73473-92DF-D796-339D-01B9D3790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8C449F-E0F4-43D9-0859-F235F770EC59}"/>
                  </a:ext>
                </a:extLst>
              </p:cNvPr>
              <p:cNvSpPr txBox="1"/>
              <p:nvPr/>
            </p:nvSpPr>
            <p:spPr>
              <a:xfrm>
                <a:off x="177433" y="211044"/>
                <a:ext cx="6817728" cy="13313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CA" sz="4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𝑐𝑡</m:t>
                            </m:r>
                          </m:sub>
                          <m:sup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Sup>
                          <m:sSub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44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CA" sz="4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4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400" i="1" dirty="0">
                    <a:latin typeface="Cambria Math" panose="02040503050406030204" pitchFamily="18" charset="0"/>
                  </a:rPr>
                  <a:t> </a:t>
                </a:r>
                <a:endParaRPr lang="en-CA" sz="4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8C449F-E0F4-43D9-0859-F235F770E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33" y="211044"/>
                <a:ext cx="6817728" cy="13313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C3CEFB0-5531-145E-3D7B-6F9307428BE9}"/>
              </a:ext>
            </a:extLst>
          </p:cNvPr>
          <p:cNvSpPr txBox="1"/>
          <p:nvPr/>
        </p:nvSpPr>
        <p:spPr>
          <a:xfrm>
            <a:off x="942240" y="-81343"/>
            <a:ext cx="2644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1+1 spacetime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9DBC9B-530E-7FE6-2E3B-00E53ED9D2FF}"/>
                  </a:ext>
                </a:extLst>
              </p:cNvPr>
              <p:cNvSpPr txBox="1"/>
              <p:nvPr/>
            </p:nvSpPr>
            <p:spPr>
              <a:xfrm>
                <a:off x="7471208" y="119604"/>
                <a:ext cx="3534712" cy="1418978"/>
              </a:xfrm>
              <a:prstGeom prst="rect">
                <a:avLst/>
              </a:prstGeom>
              <a:solidFill>
                <a:srgbClr val="F5F9FD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3200" dirty="0"/>
                  <a:t>Dispersion Relation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32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num>
                              <m:den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32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9DBC9B-530E-7FE6-2E3B-00E53ED9D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208" y="119604"/>
                <a:ext cx="3534712" cy="1418978"/>
              </a:xfrm>
              <a:prstGeom prst="rect">
                <a:avLst/>
              </a:prstGeom>
              <a:blipFill>
                <a:blip r:embed="rId4"/>
                <a:stretch>
                  <a:fillRect l="-1538" t="-4202" r="-136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E3D4A2C3-32C2-71C6-D64E-BC349AD6AC10}"/>
              </a:ext>
            </a:extLst>
          </p:cNvPr>
          <p:cNvGrpSpPr/>
          <p:nvPr/>
        </p:nvGrpSpPr>
        <p:grpSpPr>
          <a:xfrm>
            <a:off x="492567" y="1426620"/>
            <a:ext cx="2116521" cy="714895"/>
            <a:chOff x="492567" y="1426620"/>
            <a:chExt cx="2116521" cy="71489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D36BFE-2A6B-D4EA-7518-625EEA53DCD8}"/>
                </a:ext>
              </a:extLst>
            </p:cNvPr>
            <p:cNvSpPr txBox="1"/>
            <p:nvPr/>
          </p:nvSpPr>
          <p:spPr>
            <a:xfrm>
              <a:off x="492567" y="1433629"/>
              <a:ext cx="17188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000" b="1" dirty="0">
                  <a:solidFill>
                    <a:srgbClr val="FF0000"/>
                  </a:solidFill>
                </a:rPr>
                <a:t>LINEAR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BA93DF1-3DF6-672E-ECCF-3ECF7E77F8AB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2211435" y="1426620"/>
              <a:ext cx="397653" cy="3609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E7687E-B36B-9F06-1346-5019C26A3190}"/>
                  </a:ext>
                </a:extLst>
              </p:cNvPr>
              <p:cNvSpPr txBox="1"/>
              <p:nvPr/>
            </p:nvSpPr>
            <p:spPr>
              <a:xfrm>
                <a:off x="0" y="2905653"/>
                <a:ext cx="12192000" cy="182120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func>
                            <m:func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sz="48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48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num>
                                    <m:den>
                                      <m:r>
                                        <a:rPr lang="en-CA" sz="48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den>
                                  </m:f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CA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4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CA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d>
                                    <m:dPr>
                                      <m:ctrlPr>
                                        <a:rPr lang="en-CA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4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E7687E-B36B-9F06-1346-5019C26A3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05653"/>
                <a:ext cx="12192000" cy="18212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58A6EA2B-F88C-9066-5B06-EFEFC156616A}"/>
              </a:ext>
            </a:extLst>
          </p:cNvPr>
          <p:cNvGrpSpPr/>
          <p:nvPr/>
        </p:nvGrpSpPr>
        <p:grpSpPr>
          <a:xfrm>
            <a:off x="7705344" y="1737529"/>
            <a:ext cx="3300576" cy="1450679"/>
            <a:chOff x="7705344" y="1737529"/>
            <a:chExt cx="3300576" cy="14506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CACB3C9-133F-7882-5AC8-6BEBFABED024}"/>
                    </a:ext>
                  </a:extLst>
                </p:cNvPr>
                <p:cNvSpPr txBox="1"/>
                <p:nvPr/>
              </p:nvSpPr>
              <p:spPr>
                <a:xfrm>
                  <a:off x="7776719" y="1737529"/>
                  <a:ext cx="3229201" cy="969176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CA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800" i="1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CA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CA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± </m:t>
                      </m:r>
                      <m:rad>
                        <m:radPr>
                          <m:degHide m:val="on"/>
                          <m:ctrlPr>
                            <a:rPr lang="en-CA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CA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2800" i="1">
                                          <a:latin typeface="Cambria Math" panose="02040503050406030204" pitchFamily="18" charset="0"/>
                                        </a:rPr>
                                        <m:t>𝑚𝑐</m:t>
                                      </m:r>
                                    </m:num>
                                    <m:den>
                                      <m:r>
                                        <a:rPr lang="en-CA" sz="2800" i="1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CA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80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CA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a14:m>
                  <a:r>
                    <a:rPr lang="en-CA" sz="28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CACB3C9-133F-7882-5AC8-6BEBFABED0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6719" y="1737529"/>
                  <a:ext cx="3229201" cy="96917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A5249E8-48D3-BCE5-E6F3-1AC745621C8D}"/>
                </a:ext>
              </a:extLst>
            </p:cNvPr>
            <p:cNvCxnSpPr/>
            <p:nvPr/>
          </p:nvCxnSpPr>
          <p:spPr>
            <a:xfrm flipH="1">
              <a:off x="7705344" y="2712720"/>
              <a:ext cx="256032" cy="47548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FEBAE58-F631-A8D8-53E7-C3A715A9591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688560" y="4101480"/>
              <a:ext cx="678960" cy="2005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FEBAE58-F631-A8D8-53E7-C3A715A959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79200" y="4092120"/>
                <a:ext cx="69768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96BAF03-E4C3-6195-8787-9959452410DA}"/>
                  </a:ext>
                </a:extLst>
              </p:cNvPr>
              <p:cNvSpPr txBox="1"/>
              <p:nvPr/>
            </p:nvSpPr>
            <p:spPr>
              <a:xfrm>
                <a:off x="30480" y="4597089"/>
                <a:ext cx="12192000" cy="101354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bHide m:val="on"/>
                        <m:supHide m:val="on"/>
                        <m:ctrlP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CA" sz="4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4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func>
                              <m:func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 sz="40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CA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40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num>
                                      <m:den>
                                        <m:r>
                                          <a:rPr lang="en-CA" sz="40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den>
                                    </m:f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CA" sz="4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4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func>
                              <m:func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 sz="40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CA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40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num>
                                      <m:den>
                                        <m:r>
                                          <a:rPr lang="en-CA" sz="40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den>
                                    </m:f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nary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96BAF03-E4C3-6195-8787-995945241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" y="4597089"/>
                <a:ext cx="12192000" cy="101354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C93AB8-9B2A-2A24-2B01-912EF511060F}"/>
                  </a:ext>
                </a:extLst>
              </p:cNvPr>
              <p:cNvSpPr txBox="1"/>
              <p:nvPr/>
            </p:nvSpPr>
            <p:spPr>
              <a:xfrm>
                <a:off x="30480" y="5656356"/>
                <a:ext cx="7674864" cy="120872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𝑅𝑒𝑎𝑙</m:t>
                    </m:r>
                    <m:d>
                      <m:dPr>
                        <m:begChr m:val="["/>
                        <m:endChr m:val="]"/>
                        <m:ctrlPr>
                          <a:rPr lang="en-CA" sz="4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subHide m:val="on"/>
                            <m:supHide m:val="on"/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CA" sz="4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CA" sz="4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𝒜</m:t>
                            </m:r>
                            <m:d>
                              <m:d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4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d>
                                  <m:d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CA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40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num>
                                      <m:den>
                                        <m:r>
                                          <a:rPr lang="en-CA" sz="40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den>
                                    </m:f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sup>
                            </m:sSup>
                          </m:e>
                        </m:nary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C93AB8-9B2A-2A24-2B01-912EF5110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" y="5656356"/>
                <a:ext cx="7674864" cy="12087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89827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358">
        <p:fade/>
      </p:transition>
    </mc:Choice>
    <mc:Fallback>
      <p:transition spd="med" advTm="153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85E8E-7389-3B80-53CB-7FE49D066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7B004A-02A8-CBCC-84ED-3A69D4F914BC}"/>
                  </a:ext>
                </a:extLst>
              </p:cNvPr>
              <p:cNvSpPr txBox="1"/>
              <p:nvPr/>
            </p:nvSpPr>
            <p:spPr>
              <a:xfrm>
                <a:off x="177432" y="3391754"/>
                <a:ext cx="9454248" cy="12187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CA" sz="4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𝑐𝑡</m:t>
                            </m:r>
                          </m:sub>
                          <m:sup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Sup>
                          <m:sSubSup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Sup>
                          <m:sSubSup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Sup>
                          <m:sSubSup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4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CA" sz="4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000" i="1" dirty="0">
                    <a:latin typeface="Cambria Math" panose="02040503050406030204" pitchFamily="18" charset="0"/>
                  </a:rPr>
                  <a:t> </a:t>
                </a:r>
                <a:endParaRPr lang="en-CA" sz="4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7B004A-02A8-CBCC-84ED-3A69D4F91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32" y="3391754"/>
                <a:ext cx="9454248" cy="12187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4954813-9F84-7108-2A14-D399C5CE2570}"/>
              </a:ext>
            </a:extLst>
          </p:cNvPr>
          <p:cNvSpPr txBox="1"/>
          <p:nvPr/>
        </p:nvSpPr>
        <p:spPr>
          <a:xfrm>
            <a:off x="942240" y="3092406"/>
            <a:ext cx="2644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3+1 spacetime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D5C030-FFC0-846E-2887-156487687BF0}"/>
                  </a:ext>
                </a:extLst>
              </p:cNvPr>
              <p:cNvSpPr txBox="1"/>
              <p:nvPr/>
            </p:nvSpPr>
            <p:spPr>
              <a:xfrm>
                <a:off x="177433" y="211044"/>
                <a:ext cx="6817728" cy="13313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CA" sz="4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𝑐𝑡</m:t>
                            </m:r>
                          </m:sub>
                          <m:sup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Sup>
                          <m:sSub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44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CA" sz="4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4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400" i="1" dirty="0">
                    <a:latin typeface="Cambria Math" panose="02040503050406030204" pitchFamily="18" charset="0"/>
                  </a:rPr>
                  <a:t> </a:t>
                </a:r>
                <a:endParaRPr lang="en-CA" sz="4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D5C030-FFC0-846E-2887-156487687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33" y="211044"/>
                <a:ext cx="6817728" cy="13313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682F118-1BF9-92DF-2CE4-8167886A30CD}"/>
              </a:ext>
            </a:extLst>
          </p:cNvPr>
          <p:cNvSpPr txBox="1"/>
          <p:nvPr/>
        </p:nvSpPr>
        <p:spPr>
          <a:xfrm>
            <a:off x="942240" y="-81343"/>
            <a:ext cx="2644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1+1 spacetime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1BD49E-94E2-856B-58D1-82499D257BC8}"/>
              </a:ext>
            </a:extLst>
          </p:cNvPr>
          <p:cNvCxnSpPr>
            <a:cxnSpLocks/>
          </p:cNvCxnSpPr>
          <p:nvPr/>
        </p:nvCxnSpPr>
        <p:spPr>
          <a:xfrm>
            <a:off x="0" y="3114993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20C02D-CAB8-0930-9F88-0681F61272D8}"/>
                  </a:ext>
                </a:extLst>
              </p:cNvPr>
              <p:cNvSpPr txBox="1"/>
              <p:nvPr/>
            </p:nvSpPr>
            <p:spPr>
              <a:xfrm>
                <a:off x="7471208" y="119604"/>
                <a:ext cx="3534712" cy="1418978"/>
              </a:xfrm>
              <a:prstGeom prst="rect">
                <a:avLst/>
              </a:prstGeom>
              <a:solidFill>
                <a:srgbClr val="F5F9FD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3200" dirty="0"/>
                  <a:t>Dispersion Relation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32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num>
                              <m:den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32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20C02D-CAB8-0930-9F88-0681F6127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208" y="119604"/>
                <a:ext cx="3534712" cy="1418978"/>
              </a:xfrm>
              <a:prstGeom prst="rect">
                <a:avLst/>
              </a:prstGeom>
              <a:blipFill>
                <a:blip r:embed="rId5"/>
                <a:stretch>
                  <a:fillRect l="-1538" t="-4202" r="-136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772D08-AFB4-8F6E-DA2D-0A9327AB668C}"/>
                  </a:ext>
                </a:extLst>
              </p:cNvPr>
              <p:cNvSpPr txBox="1"/>
              <p:nvPr/>
            </p:nvSpPr>
            <p:spPr>
              <a:xfrm>
                <a:off x="177432" y="1658619"/>
                <a:ext cx="10734408" cy="139858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4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CA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func>
                      <m:func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8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num>
                              <m:den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CA" sz="4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48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772D08-AFB4-8F6E-DA2D-0A9327AB6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32" y="1658619"/>
                <a:ext cx="10734408" cy="1398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3B8EDE-87CE-A687-EEB9-64276263A63D}"/>
                  </a:ext>
                </a:extLst>
              </p:cNvPr>
              <p:cNvSpPr txBox="1"/>
              <p:nvPr/>
            </p:nvSpPr>
            <p:spPr>
              <a:xfrm>
                <a:off x="5638800" y="4767086"/>
                <a:ext cx="5745480" cy="848630"/>
              </a:xfrm>
              <a:prstGeom prst="rect">
                <a:avLst/>
              </a:prstGeom>
              <a:solidFill>
                <a:srgbClr val="F5F9FD"/>
              </a:solidFill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2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2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25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2500" i="1">
                                      <a:latin typeface="Cambria Math" panose="02040503050406030204" pitchFamily="18" charset="0"/>
                                    </a:rPr>
                                    <m:t>𝑚𝑐</m:t>
                                  </m:r>
                                </m:num>
                                <m:den>
                                  <m:r>
                                    <a:rPr lang="en-CA" sz="2500" i="1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CA" sz="2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25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2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2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25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25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num>
                                <m:den>
                                  <m:r>
                                    <a:rPr lang="en-CA" sz="25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CA" sz="2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CA" sz="2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2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5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CA" sz="25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CA" sz="2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25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CA" sz="2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2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5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CA" sz="25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CA" sz="2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25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CA" sz="2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2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5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CA" sz="25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CA" sz="2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25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3B8EDE-87CE-A687-EEB9-64276263A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4767086"/>
                <a:ext cx="5745480" cy="8486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79889A1-4A9E-DF21-286D-242C0F06A25C}"/>
                  </a:ext>
                </a:extLst>
              </p:cNvPr>
              <p:cNvSpPr txBox="1"/>
              <p:nvPr/>
            </p:nvSpPr>
            <p:spPr>
              <a:xfrm>
                <a:off x="177432" y="5589228"/>
                <a:ext cx="11862168" cy="107202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3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CA" sz="36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36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CA" sz="36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36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func>
                      <m:func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36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num>
                              <m:den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CA" sz="36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60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36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  <m:r>
                              <a:rPr lang="en-CA" sz="36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CA" sz="3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36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p>
                            </m:sSup>
                            <m:r>
                              <a:rPr lang="en-CA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CA" sz="3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36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  <m:r>
                              <a:rPr lang="en-CA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CA" sz="36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sz="36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CA" sz="3600" dirty="0"/>
                  <a:t> 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79889A1-4A9E-DF21-286D-242C0F06A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32" y="5589228"/>
                <a:ext cx="11862168" cy="10720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E037866-8C3A-58DC-B0E4-B3226CCE710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785640" y="5416920"/>
              <a:ext cx="4097160" cy="11008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E037866-8C3A-58DC-B0E4-B3226CCE71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76280" y="5407560"/>
                <a:ext cx="4115880" cy="1119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47445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66"/>
    </mc:Choice>
    <mc:Fallback>
      <p:transition spd="slow" advTm="489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 animBg="1"/>
      <p:bldP spid="8" grpId="0"/>
      <p:bldP spid="10" grpId="0" animBg="1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22779-36A5-AAAB-B956-8DA41E8CD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2A78CD-717C-1D1E-FE0D-47ABF953FE77}"/>
                  </a:ext>
                </a:extLst>
              </p:cNvPr>
              <p:cNvSpPr txBox="1"/>
              <p:nvPr/>
            </p:nvSpPr>
            <p:spPr>
              <a:xfrm>
                <a:off x="70752" y="15419"/>
                <a:ext cx="11862168" cy="107202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3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CA" sz="36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36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CA" sz="36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36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func>
                      <m:func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36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num>
                              <m:den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CA" sz="36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60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36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  <m:r>
                              <a:rPr lang="en-CA" sz="36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CA" sz="3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36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p>
                            </m:sSup>
                            <m:r>
                              <a:rPr lang="en-CA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CA" sz="3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36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  <m:r>
                              <a:rPr lang="en-CA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CA" sz="36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sz="36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CA" sz="3600" dirty="0"/>
                  <a:t> 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2A78CD-717C-1D1E-FE0D-47ABF953F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2" y="15419"/>
                <a:ext cx="11862168" cy="10720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76F78B-8600-3EAC-DCD5-80F7FDC25FC7}"/>
                  </a:ext>
                </a:extLst>
              </p:cNvPr>
              <p:cNvSpPr txBox="1"/>
              <p:nvPr/>
            </p:nvSpPr>
            <p:spPr>
              <a:xfrm>
                <a:off x="25032" y="1725025"/>
                <a:ext cx="12121248" cy="88690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345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45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CA" sz="345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345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CA" sz="34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45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CA" sz="34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34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34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sz="34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345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CA" sz="34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345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3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45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CA" sz="345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CA" sz="345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345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func>
                      <m:funcPr>
                        <m:ctrlPr>
                          <a:rPr lang="en-CA" sz="345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345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CA" sz="34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345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45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345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CA" sz="345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45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CA" sz="345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CA" sz="34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CA" sz="345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45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345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CA" sz="345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45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CA" sz="345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  <m:r>
                              <a:rPr lang="en-CA" sz="34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CA" sz="345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45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345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CA" sz="345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45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CA" sz="345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p>
                            </m:sSup>
                            <m:r>
                              <a:rPr lang="en-CA" sz="34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CA" sz="345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45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345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CA" sz="345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45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CA" sz="345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  <m:r>
                              <a:rPr lang="en-CA" sz="345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CA" sz="34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CA" sz="345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sz="345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CA" sz="3450" dirty="0"/>
                  <a:t> 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76F78B-8600-3EAC-DCD5-80F7FDC25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2" y="1725025"/>
                <a:ext cx="12121248" cy="8869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73B104-67B1-27D3-4F21-3C664048F14B}"/>
                  </a:ext>
                </a:extLst>
              </p:cNvPr>
              <p:cNvSpPr txBox="1"/>
              <p:nvPr/>
            </p:nvSpPr>
            <p:spPr>
              <a:xfrm>
                <a:off x="70752" y="3429000"/>
                <a:ext cx="8524608" cy="101354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CA" sz="40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0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CA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</m:e>
                    </m:d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CA" sz="40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0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func>
                      <m:func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b="0" i="1" smtClean="0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CA" sz="4000" b="0" i="1" smtClean="0">
                                    <a:latin typeface="Cambria Math" panose="02040503050406030204" pitchFamily="18" charset="0"/>
                                  </a:rPr>
                                  <m:t>𝜇𝜈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CA" sz="4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40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CA" sz="4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CA" sz="4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p>
                            </m:sSup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CA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CA" sz="40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sz="40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73B104-67B1-27D3-4F21-3C664048F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2" y="3429000"/>
                <a:ext cx="8524608" cy="10135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E0CC61-3517-F593-A0B9-0E96B4E25E98}"/>
                  </a:ext>
                </a:extLst>
              </p:cNvPr>
              <p:cNvSpPr txBox="1"/>
              <p:nvPr/>
            </p:nvSpPr>
            <p:spPr>
              <a:xfrm>
                <a:off x="8711832" y="2680650"/>
                <a:ext cx="3221088" cy="3891963"/>
              </a:xfrm>
              <a:prstGeom prst="rect">
                <a:avLst/>
              </a:prstGeom>
              <a:solidFill>
                <a:srgbClr val="F5F9FD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num>
                              <m:den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</m:e>
                          <m:e>
                            <m:sSup>
                              <m:sSup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  <a:p>
                <a:pPr algn="ctr"/>
                <a:r>
                  <a:rPr lang="en-CA" sz="4000" dirty="0"/>
                  <a:t>Wavenumber 4-vector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E0CC61-3517-F593-A0B9-0E96B4E25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1832" y="2680650"/>
                <a:ext cx="3221088" cy="3891963"/>
              </a:xfrm>
              <a:prstGeom prst="rect">
                <a:avLst/>
              </a:prstGeom>
              <a:blipFill>
                <a:blip r:embed="rId7"/>
                <a:stretch>
                  <a:fillRect l="-2056" r="-5607" b="-528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1A15816-1398-A484-F863-2C4C7133D502}"/>
                  </a:ext>
                </a:extLst>
              </p:cNvPr>
              <p:cNvSpPr txBox="1"/>
              <p:nvPr/>
            </p:nvSpPr>
            <p:spPr>
              <a:xfrm>
                <a:off x="5852160" y="1056188"/>
                <a:ext cx="1234440" cy="668837"/>
              </a:xfrm>
              <a:prstGeom prst="rect">
                <a:avLst/>
              </a:prstGeom>
              <a:solidFill>
                <a:srgbClr val="F5F9FD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CA" sz="2800" b="0" i="1" smtClean="0">
                        <a:latin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CA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CA" sz="28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1A15816-1398-A484-F863-2C4C7133D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160" y="1056188"/>
                <a:ext cx="1234440" cy="66883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F393739-E510-7CB2-87AB-1E22FD737A9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740840" y="2367720"/>
              <a:ext cx="5566320" cy="21182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F393739-E510-7CB2-87AB-1E22FD737A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31480" y="2358360"/>
                <a:ext cx="5585040" cy="21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A095C46-B025-783C-5963-2F9147FA5C1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077440" y="1515960"/>
              <a:ext cx="1899000" cy="923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A095C46-B025-783C-5963-2F9147FA5C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68080" y="1506600"/>
                <a:ext cx="1917720" cy="942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79367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59"/>
    </mc:Choice>
    <mc:Fallback>
      <p:transition spd="slow" advTm="12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A2ADE-0E1F-7AC1-16B5-9C1176B3F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182275-4412-AC10-2153-5165BF6E2644}"/>
                  </a:ext>
                </a:extLst>
              </p:cNvPr>
              <p:cNvSpPr txBox="1"/>
              <p:nvPr/>
            </p:nvSpPr>
            <p:spPr>
              <a:xfrm>
                <a:off x="70752" y="15419"/>
                <a:ext cx="11862168" cy="107202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3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CA" sz="36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36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CA" sz="36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36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func>
                      <m:func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36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num>
                              <m:den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CA" sz="36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60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36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  <m:r>
                              <a:rPr lang="en-CA" sz="36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CA" sz="3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36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p>
                            </m:sSup>
                            <m:r>
                              <a:rPr lang="en-CA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CA" sz="3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36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  <m:r>
                              <a:rPr lang="en-CA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CA" sz="36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sz="36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CA" sz="3600" dirty="0"/>
                  <a:t> 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182275-4412-AC10-2153-5165BF6E2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2" y="15419"/>
                <a:ext cx="11862168" cy="10720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529576-9989-710E-2FA5-3FC41B995AAF}"/>
                  </a:ext>
                </a:extLst>
              </p:cNvPr>
              <p:cNvSpPr txBox="1"/>
              <p:nvPr/>
            </p:nvSpPr>
            <p:spPr>
              <a:xfrm>
                <a:off x="25032" y="1725025"/>
                <a:ext cx="12121248" cy="88690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345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45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CA" sz="345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345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CA" sz="34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45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CA" sz="34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34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34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sz="34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345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CA" sz="34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345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34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45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CA" sz="345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CA" sz="345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345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func>
                      <m:funcPr>
                        <m:ctrlPr>
                          <a:rPr lang="en-CA" sz="345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345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CA" sz="34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345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45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345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CA" sz="345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45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CA" sz="345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CA" sz="34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CA" sz="345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45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345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CA" sz="345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45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CA" sz="345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  <m:r>
                              <a:rPr lang="en-CA" sz="34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CA" sz="345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45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345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CA" sz="345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45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CA" sz="345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p>
                            </m:sSup>
                            <m:r>
                              <a:rPr lang="en-CA" sz="34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CA" sz="345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45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345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CA" sz="345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45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CA" sz="345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  <m:r>
                              <a:rPr lang="en-CA" sz="345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CA" sz="34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CA" sz="345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sz="345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CA" sz="3450" dirty="0"/>
                  <a:t> 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529576-9989-710E-2FA5-3FC41B995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2" y="1725025"/>
                <a:ext cx="12121248" cy="8869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3B40CC-0164-8D48-E16D-2296E34DEF1A}"/>
                  </a:ext>
                </a:extLst>
              </p:cNvPr>
              <p:cNvSpPr txBox="1"/>
              <p:nvPr/>
            </p:nvSpPr>
            <p:spPr>
              <a:xfrm>
                <a:off x="8711832" y="2680650"/>
                <a:ext cx="3221088" cy="3891963"/>
              </a:xfrm>
              <a:prstGeom prst="rect">
                <a:avLst/>
              </a:prstGeom>
              <a:solidFill>
                <a:srgbClr val="F5F9FD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num>
                              <m:den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</m:e>
                          <m:e>
                            <m:sSup>
                              <m:sSup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  <a:p>
                <a:pPr algn="ctr"/>
                <a:r>
                  <a:rPr lang="en-CA" sz="4000" dirty="0"/>
                  <a:t>Wavenumber 4-vector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3B40CC-0164-8D48-E16D-2296E34DE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1832" y="2680650"/>
                <a:ext cx="3221088" cy="3891963"/>
              </a:xfrm>
              <a:prstGeom prst="rect">
                <a:avLst/>
              </a:prstGeom>
              <a:blipFill>
                <a:blip r:embed="rId6"/>
                <a:stretch>
                  <a:fillRect l="-2056" r="-5607" b="-528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F2434B2-8CFC-DCA9-FF36-F58814895558}"/>
                  </a:ext>
                </a:extLst>
              </p:cNvPr>
              <p:cNvSpPr txBox="1"/>
              <p:nvPr/>
            </p:nvSpPr>
            <p:spPr>
              <a:xfrm>
                <a:off x="5852160" y="1056188"/>
                <a:ext cx="1234440" cy="668837"/>
              </a:xfrm>
              <a:prstGeom prst="rect">
                <a:avLst/>
              </a:prstGeom>
              <a:solidFill>
                <a:srgbClr val="F5F9FD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CA" sz="2800" b="0" i="1" smtClean="0">
                        <a:latin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CA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CA" sz="28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F2434B2-8CFC-DCA9-FF36-F58814895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160" y="1056188"/>
                <a:ext cx="1234440" cy="6688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D44C8AF-43B8-3AD5-BCD5-B07625FAFA9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077440" y="1515960"/>
              <a:ext cx="1899000" cy="923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D44C8AF-43B8-3AD5-BCD5-B07625FAFA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68080" y="1506600"/>
                <a:ext cx="1917720" cy="9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F81387C-7E58-CF4F-27E4-E6FB64D7D30E}"/>
                  </a:ext>
                </a:extLst>
              </p:cNvPr>
              <p:cNvSpPr txBox="1"/>
              <p:nvPr/>
            </p:nvSpPr>
            <p:spPr>
              <a:xfrm>
                <a:off x="374369" y="3810340"/>
                <a:ext cx="2670237" cy="180004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3600" b="0" dirty="0"/>
                  <a:t>Plane wave solution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CA" sz="3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CA" sz="36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36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F81387C-7E58-CF4F-27E4-E6FB64D7D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369" y="3810340"/>
                <a:ext cx="2670237" cy="1800045"/>
              </a:xfrm>
              <a:prstGeom prst="rect">
                <a:avLst/>
              </a:prstGeom>
              <a:blipFill>
                <a:blip r:embed="rId10"/>
                <a:stretch>
                  <a:fillRect l="-1370" t="-5085" r="-1598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5DBC924B-C0F5-EC3A-2975-EAC65C4217F8}"/>
              </a:ext>
            </a:extLst>
          </p:cNvPr>
          <p:cNvGrpSpPr/>
          <p:nvPr/>
        </p:nvGrpSpPr>
        <p:grpSpPr>
          <a:xfrm>
            <a:off x="3218685" y="2632254"/>
            <a:ext cx="4274123" cy="4225746"/>
            <a:chOff x="2929317" y="2632254"/>
            <a:chExt cx="4274123" cy="422574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EDF9875-23C0-7629-6D9D-D4C0BFC51A6C}"/>
                </a:ext>
              </a:extLst>
            </p:cNvPr>
            <p:cNvGrpSpPr/>
            <p:nvPr/>
          </p:nvGrpSpPr>
          <p:grpSpPr>
            <a:xfrm>
              <a:off x="3063129" y="2632254"/>
              <a:ext cx="4028622" cy="4174599"/>
              <a:chOff x="774255" y="2611934"/>
              <a:chExt cx="4028622" cy="4174599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C4FF6F81-9457-8F12-931F-A3AC79572B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0670" y="3158284"/>
                <a:ext cx="3557970" cy="3549654"/>
              </a:xfrm>
              <a:prstGeom prst="rect">
                <a:avLst/>
              </a:prstGeom>
            </p:spPr>
          </p:pic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54F0652-74E9-0632-C881-404DA886A24A}"/>
                  </a:ext>
                </a:extLst>
              </p:cNvPr>
              <p:cNvGrpSpPr/>
              <p:nvPr/>
            </p:nvGrpSpPr>
            <p:grpSpPr>
              <a:xfrm>
                <a:off x="876300" y="3319820"/>
                <a:ext cx="3329940" cy="3329940"/>
                <a:chOff x="769620" y="3063240"/>
                <a:chExt cx="3154680" cy="3154680"/>
              </a:xfrm>
            </p:grpSpPr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FB67AF31-03CA-4CA1-20EB-598E952D8E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60120" y="3063240"/>
                  <a:ext cx="0" cy="3154680"/>
                </a:xfrm>
                <a:prstGeom prst="straightConnector1">
                  <a:avLst/>
                </a:prstGeom>
                <a:ln w="7620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8E1F7EFA-1FE0-1A4F-476D-A0EC26FA6E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2346960" y="4434840"/>
                  <a:ext cx="0" cy="3154680"/>
                </a:xfrm>
                <a:prstGeom prst="straightConnector1">
                  <a:avLst/>
                </a:prstGeom>
                <a:ln w="7620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CF0671EB-3970-F145-821B-E33A0FE48BD4}"/>
                      </a:ext>
                    </a:extLst>
                  </p:cNvPr>
                  <p:cNvSpPr txBox="1"/>
                  <p:nvPr/>
                </p:nvSpPr>
                <p:spPr>
                  <a:xfrm>
                    <a:off x="4206240" y="6078647"/>
                    <a:ext cx="596637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4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en-CA" sz="40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CF0671EB-3970-F145-821B-E33A0FE48B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06240" y="6078647"/>
                    <a:ext cx="596637" cy="70788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FFF819CB-4327-1EBC-0162-D87EB44F9D0F}"/>
                      </a:ext>
                    </a:extLst>
                  </p:cNvPr>
                  <p:cNvSpPr txBox="1"/>
                  <p:nvPr/>
                </p:nvSpPr>
                <p:spPr>
                  <a:xfrm>
                    <a:off x="774255" y="2611934"/>
                    <a:ext cx="606256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4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oMath>
                      </m:oMathPara>
                    </a14:m>
                    <a:endParaRPr lang="en-CA" sz="40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FFF819CB-4327-1EBC-0162-D87EB44F9D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4255" y="2611934"/>
                    <a:ext cx="606256" cy="70788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62ED92A-20CB-88EB-B45E-DEDAAC8212E3}"/>
                </a:ext>
              </a:extLst>
            </p:cNvPr>
            <p:cNvSpPr/>
            <p:nvPr/>
          </p:nvSpPr>
          <p:spPr>
            <a:xfrm>
              <a:off x="2929317" y="2773680"/>
              <a:ext cx="4274123" cy="408432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9775B80-8622-EEF0-B654-55B38D292AD1}"/>
              </a:ext>
            </a:extLst>
          </p:cNvPr>
          <p:cNvGrpSpPr/>
          <p:nvPr/>
        </p:nvGrpSpPr>
        <p:grpSpPr>
          <a:xfrm>
            <a:off x="3887331" y="3181781"/>
            <a:ext cx="3631892" cy="3429489"/>
            <a:chOff x="3887331" y="3181781"/>
            <a:chExt cx="3631892" cy="3429489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FE8858B-E87A-71C7-FC1A-DF61CCF9DFF6}"/>
                </a:ext>
              </a:extLst>
            </p:cNvPr>
            <p:cNvGrpSpPr/>
            <p:nvPr/>
          </p:nvGrpSpPr>
          <p:grpSpPr>
            <a:xfrm>
              <a:off x="3887331" y="3181781"/>
              <a:ext cx="2936904" cy="3429489"/>
              <a:chOff x="3887331" y="3181781"/>
              <a:chExt cx="2936904" cy="3429489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6C0B8053-44C5-2374-4A89-9436E9F5B7C8}"/>
                  </a:ext>
                </a:extLst>
              </p:cNvPr>
              <p:cNvGrpSpPr/>
              <p:nvPr/>
            </p:nvGrpSpPr>
            <p:grpSpPr>
              <a:xfrm rot="20448500">
                <a:off x="3887331" y="3181781"/>
                <a:ext cx="2400160" cy="3429489"/>
                <a:chOff x="3937000" y="1991360"/>
                <a:chExt cx="3596641" cy="2890520"/>
              </a:xfrm>
            </p:grpSpPr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D0CEC6F7-ADB0-DE86-0A7A-ED100FC2933B}"/>
                    </a:ext>
                  </a:extLst>
                </p:cNvPr>
                <p:cNvCxnSpPr/>
                <p:nvPr/>
              </p:nvCxnSpPr>
              <p:spPr>
                <a:xfrm>
                  <a:off x="3937000" y="1991360"/>
                  <a:ext cx="0" cy="2890520"/>
                </a:xfrm>
                <a:prstGeom prst="line">
                  <a:avLst/>
                </a:prstGeom>
                <a:ln w="38100">
                  <a:solidFill>
                    <a:srgbClr val="FF6600">
                      <a:alpha val="75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8D44C529-ED54-8FD9-4131-3450D8D78FD7}"/>
                    </a:ext>
                  </a:extLst>
                </p:cNvPr>
                <p:cNvCxnSpPr/>
                <p:nvPr/>
              </p:nvCxnSpPr>
              <p:spPr>
                <a:xfrm>
                  <a:off x="4658360" y="1991360"/>
                  <a:ext cx="0" cy="2890520"/>
                </a:xfrm>
                <a:prstGeom prst="line">
                  <a:avLst/>
                </a:prstGeom>
                <a:ln w="38100">
                  <a:solidFill>
                    <a:srgbClr val="FF6600">
                      <a:alpha val="75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3A88CE51-B649-67F1-5739-EE8348B8ECC3}"/>
                    </a:ext>
                  </a:extLst>
                </p:cNvPr>
                <p:cNvCxnSpPr/>
                <p:nvPr/>
              </p:nvCxnSpPr>
              <p:spPr>
                <a:xfrm>
                  <a:off x="5379720" y="1991360"/>
                  <a:ext cx="0" cy="2890520"/>
                </a:xfrm>
                <a:prstGeom prst="line">
                  <a:avLst/>
                </a:prstGeom>
                <a:ln w="38100">
                  <a:solidFill>
                    <a:srgbClr val="FF6600">
                      <a:alpha val="75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7F7AD9BC-B752-1659-AF86-E443ED3880A0}"/>
                    </a:ext>
                  </a:extLst>
                </p:cNvPr>
                <p:cNvCxnSpPr/>
                <p:nvPr/>
              </p:nvCxnSpPr>
              <p:spPr>
                <a:xfrm>
                  <a:off x="6101080" y="1991360"/>
                  <a:ext cx="0" cy="2890520"/>
                </a:xfrm>
                <a:prstGeom prst="line">
                  <a:avLst/>
                </a:prstGeom>
                <a:ln w="38100">
                  <a:solidFill>
                    <a:srgbClr val="FF6600">
                      <a:alpha val="75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50C49C26-66E5-9A3E-3AAD-1DA34E0746E4}"/>
                    </a:ext>
                  </a:extLst>
                </p:cNvPr>
                <p:cNvCxnSpPr/>
                <p:nvPr/>
              </p:nvCxnSpPr>
              <p:spPr>
                <a:xfrm>
                  <a:off x="6812281" y="1991360"/>
                  <a:ext cx="0" cy="2890520"/>
                </a:xfrm>
                <a:prstGeom prst="line">
                  <a:avLst/>
                </a:prstGeom>
                <a:ln w="38100">
                  <a:solidFill>
                    <a:srgbClr val="FF6600">
                      <a:alpha val="75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4E6A0D1F-1264-C947-1686-7F72875597BB}"/>
                    </a:ext>
                  </a:extLst>
                </p:cNvPr>
                <p:cNvCxnSpPr/>
                <p:nvPr/>
              </p:nvCxnSpPr>
              <p:spPr>
                <a:xfrm>
                  <a:off x="7533641" y="1991360"/>
                  <a:ext cx="0" cy="2890520"/>
                </a:xfrm>
                <a:prstGeom prst="line">
                  <a:avLst/>
                </a:prstGeom>
                <a:ln w="38100">
                  <a:solidFill>
                    <a:srgbClr val="FF6600">
                      <a:alpha val="75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DEAA427E-B372-9A0F-E898-523018288E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9512" y="4231278"/>
                <a:ext cx="1704723" cy="616902"/>
              </a:xfrm>
              <a:prstGeom prst="straightConnector1">
                <a:avLst/>
              </a:prstGeom>
              <a:ln w="127000">
                <a:solidFill>
                  <a:srgbClr val="FF66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E465FB4-0400-8BF9-12F6-7D2F08BDA31B}"/>
                    </a:ext>
                  </a:extLst>
                </p:cNvPr>
                <p:cNvSpPr txBox="1"/>
                <p:nvPr/>
              </p:nvSpPr>
              <p:spPr>
                <a:xfrm>
                  <a:off x="6818390" y="3679988"/>
                  <a:ext cx="700833" cy="9408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4800" b="1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800" b="1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</m:acc>
                      </m:oMath>
                    </m:oMathPara>
                  </a14:m>
                  <a:endParaRPr lang="en-CA" sz="4800" b="1" dirty="0">
                    <a:solidFill>
                      <a:srgbClr val="FF660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E465FB4-0400-8BF9-12F6-7D2F08BDA3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8390" y="3679988"/>
                  <a:ext cx="700833" cy="94083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202312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50"/>
    </mc:Choice>
    <mc:Fallback>
      <p:transition spd="slow" advTm="25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2" grpId="0" animBg="1"/>
      <p:bldP spid="2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2EDC2-9957-F2C3-B078-7D5A69540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0B8750E-5C57-55B5-C671-F1988B018A7A}"/>
              </a:ext>
            </a:extLst>
          </p:cNvPr>
          <p:cNvGrpSpPr/>
          <p:nvPr/>
        </p:nvGrpSpPr>
        <p:grpSpPr>
          <a:xfrm>
            <a:off x="1411905" y="1793704"/>
            <a:ext cx="7309090" cy="1467352"/>
            <a:chOff x="1328736" y="1744488"/>
            <a:chExt cx="7309090" cy="14673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132AB60-B088-BD04-9B37-B44954C1A7FB}"/>
                    </a:ext>
                  </a:extLst>
                </p:cNvPr>
                <p:cNvSpPr txBox="1"/>
                <p:nvPr/>
              </p:nvSpPr>
              <p:spPr>
                <a:xfrm>
                  <a:off x="1403608" y="1903777"/>
                  <a:ext cx="3882227" cy="1215204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40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den>
                      </m:f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num>
                            <m:den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d>
                                <m:dPr>
                                  <m:ctrlP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4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4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  <m:r>
                                    <a:rPr lang="en-CA" sz="40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a14:m>
                  <a:r>
                    <a:rPr lang="en-CA" sz="4000" dirty="0"/>
                    <a:t> 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132AB60-B088-BD04-9B37-B44954C1A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608" y="1903777"/>
                  <a:ext cx="3882227" cy="121520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8FC4F2-86EC-E686-9B34-8100CF1423B9}"/>
                </a:ext>
              </a:extLst>
            </p:cNvPr>
            <p:cNvSpPr txBox="1"/>
            <p:nvPr/>
          </p:nvSpPr>
          <p:spPr>
            <a:xfrm>
              <a:off x="5374055" y="2049794"/>
              <a:ext cx="326377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Field Euler-</a:t>
              </a:r>
              <a:br>
                <a:rPr lang="en-CA" sz="2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</a:br>
              <a:r>
                <a:rPr lang="en-CA" sz="2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Lagrange Equation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B892BE5-7419-CC29-F131-EF7171946DFC}"/>
                </a:ext>
              </a:extLst>
            </p:cNvPr>
            <p:cNvSpPr/>
            <p:nvPr/>
          </p:nvSpPr>
          <p:spPr>
            <a:xfrm>
              <a:off x="1328736" y="1744488"/>
              <a:ext cx="4206802" cy="1467352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 dirty="0"/>
            </a:p>
          </p:txBody>
        </p:sp>
      </p:grpSp>
      <p:sp>
        <p:nvSpPr>
          <p:cNvPr id="12" name="Arc 11">
            <a:extLst>
              <a:ext uri="{FF2B5EF4-FFF2-40B4-BE49-F238E27FC236}">
                <a16:creationId xmlns:a16="http://schemas.microsoft.com/office/drawing/2014/main" id="{106F6E62-CEDB-D5DB-8CB9-54C75D4D34D0}"/>
              </a:ext>
            </a:extLst>
          </p:cNvPr>
          <p:cNvSpPr/>
          <p:nvPr/>
        </p:nvSpPr>
        <p:spPr>
          <a:xfrm rot="13500000">
            <a:off x="812023" y="1492536"/>
            <a:ext cx="2167055" cy="2167055"/>
          </a:xfrm>
          <a:prstGeom prst="arc">
            <a:avLst/>
          </a:prstGeom>
          <a:ln w="114300">
            <a:solidFill>
              <a:srgbClr val="D2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C26C4B4-0B08-4040-A09F-4838BB49CB46}"/>
                  </a:ext>
                </a:extLst>
              </p:cNvPr>
              <p:cNvSpPr txBox="1"/>
              <p:nvPr/>
            </p:nvSpPr>
            <p:spPr>
              <a:xfrm>
                <a:off x="-1" y="0"/>
                <a:ext cx="1135476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400" dirty="0"/>
                  <a:t>Klein-Gordon </a:t>
                </a:r>
                <a:r>
                  <a:rPr lang="en-CA" sz="4400" dirty="0" err="1"/>
                  <a:t>Lagrangian</a:t>
                </a:r>
                <a:r>
                  <a:rPr lang="en-CA" sz="4400" dirty="0"/>
                  <a:t>  (Real, </a:t>
                </a:r>
                <a14:m>
                  <m:oMath xmlns:m="http://schemas.openxmlformats.org/officeDocument/2006/math">
                    <m:r>
                      <a:rPr lang="en-CA" sz="4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CA" sz="4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CA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4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4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sz="4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CA" sz="4400" dirty="0"/>
                  <a:t>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C26C4B4-0B08-4040-A09F-4838BB49C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11354765" cy="769441"/>
              </a:xfrm>
              <a:prstGeom prst="rect">
                <a:avLst/>
              </a:prstGeom>
              <a:blipFill>
                <a:blip r:embed="rId5"/>
                <a:stretch>
                  <a:fillRect l="-2147" t="-15873" b="-373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108FB6-EA23-6A41-794D-CA86C9ED2287}"/>
                  </a:ext>
                </a:extLst>
              </p:cNvPr>
              <p:cNvSpPr txBox="1"/>
              <p:nvPr/>
            </p:nvSpPr>
            <p:spPr>
              <a:xfrm>
                <a:off x="498926" y="641134"/>
                <a:ext cx="8697757" cy="11351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lang="en-CA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lang="en-CA" sz="40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4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4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CA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  <m:sup>
                        <m:r>
                          <a:rPr lang="en-CA" sz="4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000" b="0" i="1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4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CA" sz="40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CA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  <m:sup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000" b="0" i="1" dirty="0" smtClean="0">
                        <a:latin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en-CA" sz="4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4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000" b="0" i="1" dirty="0" smtClean="0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4000" b="0" i="1" dirty="0" smtClean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4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CA" sz="4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108FB6-EA23-6A41-794D-CA86C9ED2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26" y="641134"/>
                <a:ext cx="8697757" cy="11351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0E8FD1D-85BF-F3D1-8B07-9B45C731FC7D}"/>
                  </a:ext>
                </a:extLst>
              </p:cNvPr>
              <p:cNvSpPr txBox="1"/>
              <p:nvPr/>
            </p:nvSpPr>
            <p:spPr>
              <a:xfrm>
                <a:off x="1154765" y="3304336"/>
                <a:ext cx="6017620" cy="12187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CA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4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4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4000" i="1" dirty="0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4000" i="1" dirty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CA" sz="40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40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0E8FD1D-85BF-F3D1-8B07-9B45C731F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765" y="3304336"/>
                <a:ext cx="6017620" cy="12187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0E2C8A-20E3-42DF-F108-FD093759E5AD}"/>
                  </a:ext>
                </a:extLst>
              </p:cNvPr>
              <p:cNvSpPr txBox="1"/>
              <p:nvPr/>
            </p:nvSpPr>
            <p:spPr>
              <a:xfrm>
                <a:off x="-1" y="4665868"/>
                <a:ext cx="1174637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400" dirty="0"/>
                  <a:t>Klein-Gordon </a:t>
                </a:r>
                <a:r>
                  <a:rPr lang="en-CA" sz="4400" dirty="0" err="1"/>
                  <a:t>Lagrangian</a:t>
                </a:r>
                <a:r>
                  <a:rPr lang="en-CA" sz="4400" dirty="0"/>
                  <a:t> (</a:t>
                </a:r>
                <a:r>
                  <a:rPr lang="en-CA" sz="4400" dirty="0">
                    <a:solidFill>
                      <a:srgbClr val="FF0000"/>
                    </a:solidFill>
                  </a:rPr>
                  <a:t>Complex</a:t>
                </a:r>
                <a:r>
                  <a:rPr lang="en-CA" sz="4400" dirty="0"/>
                  <a:t> , </a:t>
                </a:r>
                <a14:m>
                  <m:oMath xmlns:m="http://schemas.openxmlformats.org/officeDocument/2006/math">
                    <m:r>
                      <a:rPr lang="en-CA" sz="4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CA" sz="4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i="1" dirty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CA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44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4400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sz="4400" b="0" i="1" dirty="0" smtClean="0">
                        <a:latin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CA" sz="4400" dirty="0"/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0E2C8A-20E3-42DF-F108-FD093759E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4665868"/>
                <a:ext cx="11746373" cy="769441"/>
              </a:xfrm>
              <a:prstGeom prst="rect">
                <a:avLst/>
              </a:prstGeom>
              <a:blipFill>
                <a:blip r:embed="rId8"/>
                <a:stretch>
                  <a:fillRect l="-2076" t="-15748" b="-362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9232D-E16C-230A-5E31-5654949BD95D}"/>
              </a:ext>
            </a:extLst>
          </p:cNvPr>
          <p:cNvCxnSpPr>
            <a:cxnSpLocks/>
          </p:cNvCxnSpPr>
          <p:nvPr/>
        </p:nvCxnSpPr>
        <p:spPr>
          <a:xfrm flipH="1">
            <a:off x="0" y="4635861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DB8AFFD-0545-AD79-D3EC-F9C16FDA3E1F}"/>
                  </a:ext>
                </a:extLst>
              </p:cNvPr>
              <p:cNvSpPr txBox="1"/>
              <p:nvPr/>
            </p:nvSpPr>
            <p:spPr>
              <a:xfrm>
                <a:off x="498926" y="5483654"/>
                <a:ext cx="8697757" cy="11351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lang="en-CA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lang="en-CA" sz="40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4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4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4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CA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  <m:sup>
                        <m:r>
                          <a:rPr lang="en-CA" sz="4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000" b="0" i="1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4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4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4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CA" sz="4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CA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  <m:sup>
                        <m:r>
                          <a:rPr lang="en-CA" sz="4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000" b="0" i="1" dirty="0" smtClean="0">
                        <a:latin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en-CA" sz="4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4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000" b="0" i="1" dirty="0" smtClean="0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4000" b="0" i="1" dirty="0" smtClean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4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4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  <m:sup>
                        <m:r>
                          <a:rPr lang="en-CA" sz="4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DB8AFFD-0545-AD79-D3EC-F9C16FDA3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26" y="5483654"/>
                <a:ext cx="8697757" cy="11351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34ABDD4-2E39-6B96-2B2A-A4B61E6E182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05840" y="695160"/>
              <a:ext cx="9346680" cy="59022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34ABDD4-2E39-6B96-2B2A-A4B61E6E18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96480" y="685800"/>
                <a:ext cx="9365400" cy="5920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7626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4244">
        <p:fade/>
      </p:transition>
    </mc:Choice>
    <mc:Fallback>
      <p:transition spd="med" advTm="542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/>
      <p:bldP spid="5" grpId="0"/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7ED31-9A5C-C240-96AE-E05B60294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0C1008D-3CB9-427A-574A-F8BAA2380562}"/>
                  </a:ext>
                </a:extLst>
              </p:cNvPr>
              <p:cNvSpPr txBox="1"/>
              <p:nvPr/>
            </p:nvSpPr>
            <p:spPr>
              <a:xfrm>
                <a:off x="-1" y="0"/>
                <a:ext cx="1187562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400" dirty="0"/>
                  <a:t>Klein-Gordon </a:t>
                </a:r>
                <a:r>
                  <a:rPr lang="en-CA" sz="4400" dirty="0" err="1"/>
                  <a:t>Lagrangian</a:t>
                </a:r>
                <a:r>
                  <a:rPr lang="en-CA" sz="4400" dirty="0"/>
                  <a:t> (</a:t>
                </a:r>
                <a:r>
                  <a:rPr lang="en-CA" sz="4400" dirty="0">
                    <a:solidFill>
                      <a:srgbClr val="FF0000"/>
                    </a:solidFill>
                  </a:rPr>
                  <a:t>Complex</a:t>
                </a:r>
                <a:r>
                  <a:rPr lang="en-CA" sz="4400" dirty="0"/>
                  <a:t> , </a:t>
                </a:r>
                <a14:m>
                  <m:oMath xmlns:m="http://schemas.openxmlformats.org/officeDocument/2006/math">
                    <m:r>
                      <a:rPr lang="en-CA" sz="4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CA" sz="4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i="1" dirty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CA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44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4400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sz="4400" i="1" dirty="0">
                        <a:latin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CA" sz="4400" dirty="0"/>
                  <a:t>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0C1008D-3CB9-427A-574A-F8BAA2380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11875625" cy="769441"/>
              </a:xfrm>
              <a:prstGeom prst="rect">
                <a:avLst/>
              </a:prstGeom>
              <a:blipFill>
                <a:blip r:embed="rId3"/>
                <a:stretch>
                  <a:fillRect l="-2053" t="-15873" b="-373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CF1E18-8C35-5612-2293-5879E7153E3B}"/>
                  </a:ext>
                </a:extLst>
              </p:cNvPr>
              <p:cNvSpPr txBox="1"/>
              <p:nvPr/>
            </p:nvSpPr>
            <p:spPr>
              <a:xfrm>
                <a:off x="498926" y="641134"/>
                <a:ext cx="8697757" cy="11351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lang="en-CA" sz="4000" i="1" dirty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CA" sz="40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4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CA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  <m:sup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000" i="1" dirty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CA" sz="4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CA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  <m:sup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000" i="1" dirty="0">
                        <a:latin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  <m:sup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CF1E18-8C35-5612-2293-5879E7153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26" y="641134"/>
                <a:ext cx="8697757" cy="11351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27178FA-6862-4321-5992-EA07DB66D5AA}"/>
                  </a:ext>
                </a:extLst>
              </p:cNvPr>
              <p:cNvSpPr txBox="1"/>
              <p:nvPr/>
            </p:nvSpPr>
            <p:spPr>
              <a:xfrm>
                <a:off x="498926" y="1776253"/>
                <a:ext cx="11693074" cy="11351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lang="en-CA" sz="4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lang="en-CA" sz="40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4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4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CA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  <m:sup>
                        <m:r>
                          <a:rPr lang="en-CA" sz="40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CA" sz="4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CA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CA" sz="4000" i="1" dirty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CA" sz="40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CA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  <m:sup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CA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CA" sz="4000" i="1" dirty="0">
                        <a:latin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40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CA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CA" sz="40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27178FA-6862-4321-5992-EA07DB66D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26" y="1776253"/>
                <a:ext cx="11693074" cy="11351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DC58FCE-B2F9-B9C9-A36C-FA4581F15A48}"/>
                  </a:ext>
                </a:extLst>
              </p:cNvPr>
              <p:cNvSpPr txBox="1"/>
              <p:nvPr/>
            </p:nvSpPr>
            <p:spPr>
              <a:xfrm>
                <a:off x="498926" y="2932878"/>
                <a:ext cx="11693074" cy="11351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lang="en-CA" sz="4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lang="en-CA" sz="40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p>
                          <m:sSupPr>
                            <m:ctrlPr>
                              <a:rPr lang="en-CA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CA" sz="4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CA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CA" sz="4000" i="1" dirty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p>
                          <m:sSupPr>
                            <m:ctrlPr>
                              <a:rPr lang="en-CA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CA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CA" sz="4000" i="1" dirty="0">
                        <a:latin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40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CA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CA" sz="40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DC58FCE-B2F9-B9C9-A36C-FA4581F15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26" y="2932878"/>
                <a:ext cx="11693074" cy="11351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35ABF1B-8D33-2F8C-5571-1F5D10AE82AE}"/>
              </a:ext>
            </a:extLst>
          </p:cNvPr>
          <p:cNvCxnSpPr>
            <a:cxnSpLocks/>
          </p:cNvCxnSpPr>
          <p:nvPr/>
        </p:nvCxnSpPr>
        <p:spPr>
          <a:xfrm flipH="1">
            <a:off x="0" y="428862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035481-505D-2738-A639-9DBB5BD533C8}"/>
                  </a:ext>
                </a:extLst>
              </p:cNvPr>
              <p:cNvSpPr txBox="1"/>
              <p:nvPr/>
            </p:nvSpPr>
            <p:spPr>
              <a:xfrm>
                <a:off x="383179" y="5008240"/>
                <a:ext cx="4200396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CA" sz="48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4800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8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CA" sz="48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CA" sz="4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4800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CA" sz="4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CA" sz="4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035481-505D-2738-A639-9DBB5BD53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79" y="5008240"/>
                <a:ext cx="4200396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C35BC913-8749-46D2-A073-B5B7D629DEEA}"/>
              </a:ext>
            </a:extLst>
          </p:cNvPr>
          <p:cNvSpPr txBox="1"/>
          <p:nvPr/>
        </p:nvSpPr>
        <p:spPr>
          <a:xfrm>
            <a:off x="0" y="4321861"/>
            <a:ext cx="69563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/>
              <a:t>1 complex field = 2 real fields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120F02-441D-995F-2680-2B4C6D267B7A}"/>
                  </a:ext>
                </a:extLst>
              </p:cNvPr>
              <p:cNvSpPr txBox="1"/>
              <p:nvPr/>
            </p:nvSpPr>
            <p:spPr>
              <a:xfrm>
                <a:off x="296369" y="5839237"/>
                <a:ext cx="4067287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8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CA" sz="48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CA" sz="4800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80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CA" sz="48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CA" sz="4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4800" i="1" dirty="0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CA" sz="4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CA" sz="4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120F02-441D-995F-2680-2B4C6D267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69" y="5839237"/>
                <a:ext cx="4067287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07B36CF-3D1D-D552-0917-EE9D559FC1F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2440" y="1754280"/>
              <a:ext cx="11816640" cy="4931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07B36CF-3D1D-D552-0917-EE9D559FC1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3080" y="1744920"/>
                <a:ext cx="11835360" cy="4950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71349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3001">
        <p:fade/>
      </p:transition>
    </mc:Choice>
    <mc:Fallback>
      <p:transition spd="med" advTm="530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  <p:bldP spid="17" grpId="0"/>
      <p:bldP spid="19" grpId="0"/>
      <p:bldP spid="2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E168A-254E-F6F5-13FF-E959647A1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923296C-FBCE-A03E-9F0B-E57EA487A9E0}"/>
                  </a:ext>
                </a:extLst>
              </p:cNvPr>
              <p:cNvSpPr txBox="1"/>
              <p:nvPr/>
            </p:nvSpPr>
            <p:spPr>
              <a:xfrm>
                <a:off x="-1" y="0"/>
                <a:ext cx="1187562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400" dirty="0"/>
                  <a:t>Klein-Gordon </a:t>
                </a:r>
                <a:r>
                  <a:rPr lang="en-CA" sz="4400" dirty="0" err="1"/>
                  <a:t>Lagrangian</a:t>
                </a:r>
                <a:r>
                  <a:rPr lang="en-CA" sz="4400" dirty="0"/>
                  <a:t> (</a:t>
                </a:r>
                <a:r>
                  <a:rPr lang="en-CA" sz="4400" dirty="0">
                    <a:solidFill>
                      <a:srgbClr val="FF0000"/>
                    </a:solidFill>
                  </a:rPr>
                  <a:t>Complex</a:t>
                </a:r>
                <a:r>
                  <a:rPr lang="en-CA" sz="4400" dirty="0"/>
                  <a:t> , </a:t>
                </a:r>
                <a14:m>
                  <m:oMath xmlns:m="http://schemas.openxmlformats.org/officeDocument/2006/math">
                    <m:r>
                      <a:rPr lang="en-CA" sz="4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CA" sz="4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i="1" dirty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CA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44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4400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sz="4400" i="1" dirty="0">
                        <a:latin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CA" sz="4400" dirty="0"/>
                  <a:t>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923296C-FBCE-A03E-9F0B-E57EA487A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11875625" cy="769441"/>
              </a:xfrm>
              <a:prstGeom prst="rect">
                <a:avLst/>
              </a:prstGeom>
              <a:blipFill>
                <a:blip r:embed="rId3"/>
                <a:stretch>
                  <a:fillRect l="-2053" t="-15873" b="-373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927EE8C-3A4E-4C8E-7009-E8ABA7533904}"/>
              </a:ext>
            </a:extLst>
          </p:cNvPr>
          <p:cNvSpPr txBox="1"/>
          <p:nvPr/>
        </p:nvSpPr>
        <p:spPr>
          <a:xfrm>
            <a:off x="-3366322" y="74632"/>
            <a:ext cx="32637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Field Euler-</a:t>
            </a:r>
            <a:br>
              <a:rPr lang="en-CA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CA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Lagrange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ED876B-DAF6-A7CD-8E62-E89A601D99DC}"/>
                  </a:ext>
                </a:extLst>
              </p:cNvPr>
              <p:cNvSpPr txBox="1"/>
              <p:nvPr/>
            </p:nvSpPr>
            <p:spPr>
              <a:xfrm>
                <a:off x="498925" y="641134"/>
                <a:ext cx="11573469" cy="11351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lang="en-CA" sz="4000" i="1" dirty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CA" sz="40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p>
                          <m:sSupPr>
                            <m:ctrlPr>
                              <a:rPr lang="en-CA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CA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CA" sz="4000" i="1" dirty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p>
                          <m:sSupPr>
                            <m:ctrlPr>
                              <a:rPr lang="en-CA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CA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CA" sz="4000" i="1" dirty="0">
                        <a:latin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CA" sz="40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ED876B-DAF6-A7CD-8E62-E89A601D9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25" y="641134"/>
                <a:ext cx="11573469" cy="11351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81AC00E-739B-730E-B7F4-D9B34A99E886}"/>
                  </a:ext>
                </a:extLst>
              </p:cNvPr>
              <p:cNvSpPr txBox="1"/>
              <p:nvPr/>
            </p:nvSpPr>
            <p:spPr>
              <a:xfrm>
                <a:off x="-1" y="3519172"/>
                <a:ext cx="5817867" cy="1106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r"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CA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CA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A" sz="36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3600" i="1" dirty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CA" sz="36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36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600" i="1" dirty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CA" sz="3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3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3600" i="1" dirty="0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3600" i="1" dirty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CA" sz="36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6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CA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CA" sz="36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81AC00E-739B-730E-B7F4-D9B34A99E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3519172"/>
                <a:ext cx="5817867" cy="11061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6C561A91-87BB-017B-057C-9633FB10C8C9}"/>
              </a:ext>
            </a:extLst>
          </p:cNvPr>
          <p:cNvGrpSpPr/>
          <p:nvPr/>
        </p:nvGrpSpPr>
        <p:grpSpPr>
          <a:xfrm>
            <a:off x="156183" y="1617200"/>
            <a:ext cx="6746103" cy="2167055"/>
            <a:chOff x="156183" y="1617200"/>
            <a:chExt cx="6746103" cy="216705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C811CAD-285F-482F-1406-1828A2B69F52}"/>
                </a:ext>
              </a:extLst>
            </p:cNvPr>
            <p:cNvGrpSpPr/>
            <p:nvPr/>
          </p:nvGrpSpPr>
          <p:grpSpPr>
            <a:xfrm>
              <a:off x="668649" y="1918368"/>
              <a:ext cx="4206802" cy="1467352"/>
              <a:chOff x="1328736" y="1744488"/>
              <a:chExt cx="4206802" cy="146735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B2A29761-B1F4-85FA-24C3-350F782AE579}"/>
                      </a:ext>
                    </a:extLst>
                  </p:cNvPr>
                  <p:cNvSpPr txBox="1"/>
                  <p:nvPr/>
                </p:nvSpPr>
                <p:spPr>
                  <a:xfrm>
                    <a:off x="1403608" y="1903777"/>
                    <a:ext cx="3882227" cy="1215204"/>
                  </a:xfrm>
                  <a:prstGeom prst="rect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den>
                        </m:f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d>
                          <m:dPr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0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ℒ</m:t>
                                </m:r>
                              </m:num>
                              <m:den>
                                <m:r>
                                  <a:rPr lang="en-CA" sz="40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d>
                                  <m:dPr>
                                    <m:ctrlPr>
                                      <a:rPr lang="en-CA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40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en-CA" sz="40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sub>
                                    </m:sSub>
                                    <m:r>
                                      <a:rPr lang="en-CA" sz="40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oMath>
                    </a14:m>
                    <a:r>
                      <a:rPr lang="en-CA" sz="4000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B2A29761-B1F4-85FA-24C3-350F782AE5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03608" y="1903777"/>
                    <a:ext cx="3882227" cy="121520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571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6130BAB-BE4D-4B63-3BF4-5497E88BBBB9}"/>
                  </a:ext>
                </a:extLst>
              </p:cNvPr>
              <p:cNvSpPr/>
              <p:nvPr/>
            </p:nvSpPr>
            <p:spPr>
              <a:xfrm>
                <a:off x="1328736" y="1744488"/>
                <a:ext cx="4206802" cy="1467352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200" dirty="0"/>
              </a:p>
            </p:txBody>
          </p:sp>
        </p:grp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58CF8BEC-5ED8-E641-C2A1-1AD8072D8FFF}"/>
                </a:ext>
              </a:extLst>
            </p:cNvPr>
            <p:cNvSpPr/>
            <p:nvPr/>
          </p:nvSpPr>
          <p:spPr>
            <a:xfrm rot="13500000">
              <a:off x="156183" y="1617200"/>
              <a:ext cx="2167055" cy="2167055"/>
            </a:xfrm>
            <a:prstGeom prst="arc">
              <a:avLst/>
            </a:prstGeom>
            <a:ln w="114300">
              <a:solidFill>
                <a:srgbClr val="D2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FB5F214-A474-BD09-7685-24D68E1DEB3B}"/>
                </a:ext>
              </a:extLst>
            </p:cNvPr>
            <p:cNvSpPr txBox="1"/>
            <p:nvPr/>
          </p:nvSpPr>
          <p:spPr>
            <a:xfrm>
              <a:off x="4693921" y="2051879"/>
              <a:ext cx="220836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Field E-L</a:t>
              </a:r>
              <a:br>
                <a:rPr lang="en-CA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</a:br>
              <a:r>
                <a:rPr lang="en-CA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Equations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9BD928-AEF6-DB30-4A7E-A312FB6C2253}"/>
                  </a:ext>
                </a:extLst>
              </p:cNvPr>
              <p:cNvSpPr txBox="1"/>
              <p:nvPr/>
            </p:nvSpPr>
            <p:spPr>
              <a:xfrm>
                <a:off x="6325902" y="3517568"/>
                <a:ext cx="5866098" cy="1106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r"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CA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CA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A" sz="36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3600" i="1" dirty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CA" sz="36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36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600" i="1" dirty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CA" sz="3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3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3600" i="1" dirty="0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3600" i="1" dirty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CA" sz="3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36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9BD928-AEF6-DB30-4A7E-A312FB6C2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902" y="3517568"/>
                <a:ext cx="5866098" cy="11061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45A2A542-82DD-E873-4203-90B6306A1AC4}"/>
              </a:ext>
            </a:extLst>
          </p:cNvPr>
          <p:cNvGrpSpPr/>
          <p:nvPr/>
        </p:nvGrpSpPr>
        <p:grpSpPr>
          <a:xfrm>
            <a:off x="6902286" y="1647836"/>
            <a:ext cx="5046115" cy="2167055"/>
            <a:chOff x="6902286" y="1647836"/>
            <a:chExt cx="5046115" cy="216705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F06C879-33AB-F543-AA30-388043C19A1A}"/>
                </a:ext>
              </a:extLst>
            </p:cNvPr>
            <p:cNvGrpSpPr/>
            <p:nvPr/>
          </p:nvGrpSpPr>
          <p:grpSpPr>
            <a:xfrm>
              <a:off x="6902286" y="1918368"/>
              <a:ext cx="4647077" cy="1510632"/>
              <a:chOff x="888461" y="1753151"/>
              <a:chExt cx="4647077" cy="15106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499AA981-612A-D0EF-86BF-701FB17E5555}"/>
                      </a:ext>
                    </a:extLst>
                  </p:cNvPr>
                  <p:cNvSpPr txBox="1"/>
                  <p:nvPr/>
                </p:nvSpPr>
                <p:spPr>
                  <a:xfrm>
                    <a:off x="1101302" y="1903777"/>
                    <a:ext cx="4184533" cy="1215204"/>
                  </a:xfrm>
                  <a:prstGeom prst="rect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CA" sz="40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0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p>
                                <m: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den>
                        </m:f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d>
                          <m:dPr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0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ℒ</m:t>
                                </m:r>
                              </m:num>
                              <m:den>
                                <m:r>
                                  <a:rPr lang="en-CA" sz="40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d>
                                  <m:dPr>
                                    <m:ctrlPr>
                                      <a:rPr lang="en-CA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40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en-CA" sz="40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CA" sz="40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sz="40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p>
                                        <m:r>
                                          <a:rPr lang="en-CA" sz="4000" i="1" dirty="0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e>
                                </m:d>
                              </m:den>
                            </m:f>
                          </m:e>
                        </m:d>
                      </m:oMath>
                    </a14:m>
                    <a:r>
                      <a:rPr lang="en-CA" sz="4000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499AA981-612A-D0EF-86BF-701FB17E55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1302" y="1903777"/>
                    <a:ext cx="4184533" cy="121520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571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13A37F8-9EC7-FA28-09B2-F8E8018C764E}"/>
                  </a:ext>
                </a:extLst>
              </p:cNvPr>
              <p:cNvSpPr/>
              <p:nvPr/>
            </p:nvSpPr>
            <p:spPr>
              <a:xfrm>
                <a:off x="888461" y="1753151"/>
                <a:ext cx="4647077" cy="1510632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200" dirty="0"/>
              </a:p>
            </p:txBody>
          </p:sp>
        </p:grp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4D4990F2-53E3-9410-59B1-4726828E3F97}"/>
                </a:ext>
              </a:extLst>
            </p:cNvPr>
            <p:cNvSpPr/>
            <p:nvPr/>
          </p:nvSpPr>
          <p:spPr>
            <a:xfrm rot="8100000" flipH="1">
              <a:off x="9781346" y="1647836"/>
              <a:ext cx="2167055" cy="2167055"/>
            </a:xfrm>
            <a:prstGeom prst="arc">
              <a:avLst/>
            </a:prstGeom>
            <a:ln w="114300">
              <a:solidFill>
                <a:srgbClr val="D2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7269A68-B6AB-63DF-CC32-8757233541D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6800" y="823680"/>
              <a:ext cx="11256480" cy="3952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7269A68-B6AB-63DF-CC32-8757233541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7440" y="814320"/>
                <a:ext cx="11275200" cy="3971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33592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3410">
        <p:fade/>
      </p:transition>
    </mc:Choice>
    <mc:Fallback>
      <p:transition spd="med" advTm="434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87F89-51BB-3FBE-4592-CACDC7670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A98207F-29C0-CBCF-122B-55A28078C56C}"/>
                  </a:ext>
                </a:extLst>
              </p:cNvPr>
              <p:cNvSpPr txBox="1"/>
              <p:nvPr/>
            </p:nvSpPr>
            <p:spPr>
              <a:xfrm>
                <a:off x="-1" y="0"/>
                <a:ext cx="1187562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400" dirty="0"/>
                  <a:t>Klein-Gordon </a:t>
                </a:r>
                <a:r>
                  <a:rPr lang="en-CA" sz="4400" dirty="0" err="1"/>
                  <a:t>Lagrangian</a:t>
                </a:r>
                <a:r>
                  <a:rPr lang="en-CA" sz="4400" dirty="0"/>
                  <a:t> (</a:t>
                </a:r>
                <a:r>
                  <a:rPr lang="en-CA" sz="4400" dirty="0">
                    <a:solidFill>
                      <a:srgbClr val="FF0000"/>
                    </a:solidFill>
                  </a:rPr>
                  <a:t>Complex</a:t>
                </a:r>
                <a:r>
                  <a:rPr lang="en-CA" sz="4400" dirty="0"/>
                  <a:t> , </a:t>
                </a:r>
                <a14:m>
                  <m:oMath xmlns:m="http://schemas.openxmlformats.org/officeDocument/2006/math">
                    <m:r>
                      <a:rPr lang="en-CA" sz="4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CA" sz="4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i="1" dirty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CA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44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4400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sz="4400" i="1" dirty="0">
                        <a:latin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CA" sz="4400" dirty="0"/>
                  <a:t>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A98207F-29C0-CBCF-122B-55A28078C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11875625" cy="769441"/>
              </a:xfrm>
              <a:prstGeom prst="rect">
                <a:avLst/>
              </a:prstGeom>
              <a:blipFill>
                <a:blip r:embed="rId3"/>
                <a:stretch>
                  <a:fillRect l="-2053" t="-15873" b="-373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AC711A-5C99-4AA7-A4A5-618B32374410}"/>
                  </a:ext>
                </a:extLst>
              </p:cNvPr>
              <p:cNvSpPr txBox="1"/>
              <p:nvPr/>
            </p:nvSpPr>
            <p:spPr>
              <a:xfrm>
                <a:off x="498925" y="641134"/>
                <a:ext cx="10800735" cy="11351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lang="en-CA" sz="4000" i="1" dirty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CA" sz="40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p>
                          <m:sSupPr>
                            <m:ctrlPr>
                              <a:rPr lang="en-CA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CA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CA" sz="4000" i="1" dirty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p>
                          <m:sSupPr>
                            <m:ctrlPr>
                              <a:rPr lang="en-CA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CA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CA" sz="4000" i="1" dirty="0">
                        <a:latin typeface="Cambria Math" panose="02040503050406030204" pitchFamily="18" charset="0"/>
                      </a:rPr>
                      <m:t>− </m:t>
                    </m:r>
                    <m:sSup>
                      <m:sSup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CA" sz="40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AC711A-5C99-4AA7-A4A5-618B32374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25" y="641134"/>
                <a:ext cx="10800735" cy="11351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6772E1F8-06EA-E6F8-A827-CDBE1B0A2724}"/>
              </a:ext>
            </a:extLst>
          </p:cNvPr>
          <p:cNvGrpSpPr/>
          <p:nvPr/>
        </p:nvGrpSpPr>
        <p:grpSpPr>
          <a:xfrm>
            <a:off x="668649" y="1918368"/>
            <a:ext cx="4206802" cy="1467352"/>
            <a:chOff x="1328736" y="1744488"/>
            <a:chExt cx="4206802" cy="14673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F4BB4F6-7936-F3CC-97EE-D923E2D7D1AC}"/>
                    </a:ext>
                  </a:extLst>
                </p:cNvPr>
                <p:cNvSpPr txBox="1"/>
                <p:nvPr/>
              </p:nvSpPr>
              <p:spPr>
                <a:xfrm>
                  <a:off x="1403608" y="1903777"/>
                  <a:ext cx="3882227" cy="1215204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40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den>
                      </m:f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num>
                            <m:den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d>
                                <m:dPr>
                                  <m:ctrlP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4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4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  <m:r>
                                    <a:rPr lang="en-CA" sz="40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a14:m>
                  <a:r>
                    <a:rPr lang="en-CA" sz="4000" dirty="0"/>
                    <a:t> 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F4BB4F6-7936-F3CC-97EE-D923E2D7D1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608" y="1903777"/>
                  <a:ext cx="3882227" cy="121520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1BE62BD-500D-4B39-464D-75E22B51E329}"/>
                </a:ext>
              </a:extLst>
            </p:cNvPr>
            <p:cNvSpPr/>
            <p:nvPr/>
          </p:nvSpPr>
          <p:spPr>
            <a:xfrm>
              <a:off x="1328736" y="1744488"/>
              <a:ext cx="4206802" cy="1467352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 dirty="0"/>
            </a:p>
          </p:txBody>
        </p:sp>
      </p:grpSp>
      <p:sp>
        <p:nvSpPr>
          <p:cNvPr id="14" name="Arc 13">
            <a:extLst>
              <a:ext uri="{FF2B5EF4-FFF2-40B4-BE49-F238E27FC236}">
                <a16:creationId xmlns:a16="http://schemas.microsoft.com/office/drawing/2014/main" id="{93075E55-B5C4-8B7D-39D1-4A939879B407}"/>
              </a:ext>
            </a:extLst>
          </p:cNvPr>
          <p:cNvSpPr/>
          <p:nvPr/>
        </p:nvSpPr>
        <p:spPr>
          <a:xfrm rot="13500000">
            <a:off x="156183" y="1617200"/>
            <a:ext cx="2167055" cy="2167055"/>
          </a:xfrm>
          <a:prstGeom prst="arc">
            <a:avLst/>
          </a:prstGeom>
          <a:ln w="114300">
            <a:solidFill>
              <a:srgbClr val="D2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62EE2F-17FF-8326-C3A1-651037DDD7D6}"/>
              </a:ext>
            </a:extLst>
          </p:cNvPr>
          <p:cNvSpPr txBox="1"/>
          <p:nvPr/>
        </p:nvSpPr>
        <p:spPr>
          <a:xfrm>
            <a:off x="4693921" y="2051879"/>
            <a:ext cx="22083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Field E-L</a:t>
            </a:r>
            <a:br>
              <a:rPr lang="en-CA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CA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C1455E-2F18-8D6C-2048-815B66C01A6A}"/>
                  </a:ext>
                </a:extLst>
              </p:cNvPr>
              <p:cNvSpPr txBox="1"/>
              <p:nvPr/>
            </p:nvSpPr>
            <p:spPr>
              <a:xfrm>
                <a:off x="6325902" y="3517568"/>
                <a:ext cx="5866098" cy="1106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CA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A" sz="36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3600" i="1" dirty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CA" sz="36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36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600" i="1" dirty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CA" sz="3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3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3600" i="1" dirty="0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3600" i="1" dirty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CA" sz="3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36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C1455E-2F18-8D6C-2048-815B66C01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902" y="3517568"/>
                <a:ext cx="5866098" cy="11061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BD7F6A99-B48B-E63B-E3E4-E8E30C05E659}"/>
              </a:ext>
            </a:extLst>
          </p:cNvPr>
          <p:cNvGrpSpPr/>
          <p:nvPr/>
        </p:nvGrpSpPr>
        <p:grpSpPr>
          <a:xfrm>
            <a:off x="6902286" y="1918368"/>
            <a:ext cx="4647077" cy="1510632"/>
            <a:chOff x="888461" y="1753151"/>
            <a:chExt cx="4647077" cy="15106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1CD68BB-B42A-F87A-6E4A-15560CC834D2}"/>
                    </a:ext>
                  </a:extLst>
                </p:cNvPr>
                <p:cNvSpPr txBox="1"/>
                <p:nvPr/>
              </p:nvSpPr>
              <p:spPr>
                <a:xfrm>
                  <a:off x="1101302" y="1903777"/>
                  <a:ext cx="4184533" cy="1215204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CA" sz="40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0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CA" sz="4000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num>
                            <m:den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d>
                                <m:dPr>
                                  <m:ctrlP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4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4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CA" sz="40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40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p>
                                      <m:r>
                                        <a:rPr lang="en-CA" sz="4000" i="1" dirty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d>
                    </m:oMath>
                  </a14:m>
                  <a:r>
                    <a:rPr lang="en-CA" sz="4000" dirty="0"/>
                    <a:t> 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1CD68BB-B42A-F87A-6E4A-15560CC834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1302" y="1903777"/>
                  <a:ext cx="4184533" cy="121520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C5C03CD-1A85-388F-094C-F16AE446584F}"/>
                </a:ext>
              </a:extLst>
            </p:cNvPr>
            <p:cNvSpPr/>
            <p:nvPr/>
          </p:nvSpPr>
          <p:spPr>
            <a:xfrm>
              <a:off x="888461" y="1753151"/>
              <a:ext cx="4647077" cy="1510632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 dirty="0"/>
            </a:p>
          </p:txBody>
        </p:sp>
      </p:grpSp>
      <p:sp>
        <p:nvSpPr>
          <p:cNvPr id="29" name="Arc 28">
            <a:extLst>
              <a:ext uri="{FF2B5EF4-FFF2-40B4-BE49-F238E27FC236}">
                <a16:creationId xmlns:a16="http://schemas.microsoft.com/office/drawing/2014/main" id="{A555DC68-28F2-2B5E-C5CA-1F563B5E7641}"/>
              </a:ext>
            </a:extLst>
          </p:cNvPr>
          <p:cNvSpPr/>
          <p:nvPr/>
        </p:nvSpPr>
        <p:spPr>
          <a:xfrm rot="8100000" flipH="1">
            <a:off x="9781346" y="1647836"/>
            <a:ext cx="2167055" cy="2167055"/>
          </a:xfrm>
          <a:prstGeom prst="arc">
            <a:avLst/>
          </a:prstGeom>
          <a:ln w="114300">
            <a:solidFill>
              <a:srgbClr val="D2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3DE941-0D8D-26D8-502C-54EFCE2F31F0}"/>
                  </a:ext>
                </a:extLst>
              </p:cNvPr>
              <p:cNvSpPr txBox="1"/>
              <p:nvPr/>
            </p:nvSpPr>
            <p:spPr>
              <a:xfrm>
                <a:off x="-1" y="3519172"/>
                <a:ext cx="5817867" cy="1106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CA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A" sz="36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3600" i="1" dirty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CA" sz="36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36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600" i="1" dirty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CA" sz="3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3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3600" i="1" dirty="0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3600" i="1" dirty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CA" sz="36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6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CA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CA" sz="36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3DE941-0D8D-26D8-502C-54EFCE2F3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3519172"/>
                <a:ext cx="5817867" cy="110613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D3BF18-DC3B-DDF9-C0AF-37FA7982B5D5}"/>
                  </a:ext>
                </a:extLst>
              </p:cNvPr>
              <p:cNvSpPr txBox="1"/>
              <p:nvPr/>
            </p:nvSpPr>
            <p:spPr>
              <a:xfrm>
                <a:off x="7303859" y="4731881"/>
                <a:ext cx="391018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000" dirty="0"/>
                  <a:t>Matter </a:t>
                </a:r>
                <a14:m>
                  <m:oMath xmlns:m="http://schemas.openxmlformats.org/officeDocument/2006/math">
                    <m:r>
                      <a:rPr lang="en-CA" sz="60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D3BF18-DC3B-DDF9-C0AF-37FA7982B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859" y="4731881"/>
                <a:ext cx="3910184" cy="1015663"/>
              </a:xfrm>
              <a:prstGeom prst="rect">
                <a:avLst/>
              </a:prstGeom>
              <a:blipFill>
                <a:blip r:embed="rId9"/>
                <a:stretch>
                  <a:fillRect t="-17964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2C402F-2186-7CD1-A2EC-5DC06283B3E2}"/>
                  </a:ext>
                </a:extLst>
              </p:cNvPr>
              <p:cNvSpPr txBox="1"/>
              <p:nvPr/>
            </p:nvSpPr>
            <p:spPr>
              <a:xfrm>
                <a:off x="312374" y="4731881"/>
                <a:ext cx="491935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000" dirty="0"/>
                  <a:t>Anti-Matter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6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CA" sz="60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2C402F-2186-7CD1-A2EC-5DC06283B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74" y="4731881"/>
                <a:ext cx="4919351" cy="1015663"/>
              </a:xfrm>
              <a:prstGeom prst="rect">
                <a:avLst/>
              </a:prstGeom>
              <a:blipFill>
                <a:blip r:embed="rId10"/>
                <a:stretch>
                  <a:fillRect l="-6815" t="-17964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4D26C27-95D0-163A-BF54-8FB780442370}"/>
              </a:ext>
            </a:extLst>
          </p:cNvPr>
          <p:cNvSpPr txBox="1"/>
          <p:nvPr/>
        </p:nvSpPr>
        <p:spPr>
          <a:xfrm>
            <a:off x="565167" y="5747544"/>
            <a:ext cx="3801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/>
              <a:t>(opposite charge)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93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2198">
        <p:fade/>
      </p:transition>
    </mc:Choice>
    <mc:Fallback>
      <p:transition spd="med" advTm="121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D5714-C571-DFB4-C599-54333E279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FE7077-ADB3-017A-CBF9-16B56FCD9BD6}"/>
                  </a:ext>
                </a:extLst>
              </p:cNvPr>
              <p:cNvSpPr txBox="1"/>
              <p:nvPr/>
            </p:nvSpPr>
            <p:spPr>
              <a:xfrm>
                <a:off x="312374" y="506951"/>
                <a:ext cx="332232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000" dirty="0"/>
                  <a:t>Matter </a:t>
                </a:r>
                <a14:m>
                  <m:oMath xmlns:m="http://schemas.openxmlformats.org/officeDocument/2006/math">
                    <m:r>
                      <a:rPr lang="en-CA" sz="60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FE7077-ADB3-017A-CBF9-16B56FCD9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74" y="506951"/>
                <a:ext cx="3322320" cy="1015663"/>
              </a:xfrm>
              <a:prstGeom prst="rect">
                <a:avLst/>
              </a:prstGeom>
              <a:blipFill>
                <a:blip r:embed="rId3"/>
                <a:stretch>
                  <a:fillRect l="-6789" t="-17964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CED271-CEDB-039C-D73E-3EDB388F7BD3}"/>
                  </a:ext>
                </a:extLst>
              </p:cNvPr>
              <p:cNvSpPr txBox="1"/>
              <p:nvPr/>
            </p:nvSpPr>
            <p:spPr>
              <a:xfrm>
                <a:off x="312374" y="3967237"/>
                <a:ext cx="464062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5400" dirty="0"/>
                  <a:t>Anti-Matter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5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CA" sz="54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CA" sz="5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CED271-CEDB-039C-D73E-3EDB388F7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74" y="3967237"/>
                <a:ext cx="4640626" cy="923330"/>
              </a:xfrm>
              <a:prstGeom prst="rect">
                <a:avLst/>
              </a:prstGeom>
              <a:blipFill>
                <a:blip r:embed="rId4"/>
                <a:stretch>
                  <a:fillRect l="-4331" t="-17881" b="-403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3613F1A-D9C8-933D-9601-07A4F6225E77}"/>
              </a:ext>
            </a:extLst>
          </p:cNvPr>
          <p:cNvSpPr txBox="1"/>
          <p:nvPr/>
        </p:nvSpPr>
        <p:spPr>
          <a:xfrm>
            <a:off x="519581" y="4796300"/>
            <a:ext cx="3133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/>
              <a:t>(opposite charge)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4CCC15-783E-5231-95E7-628B499FBE36}"/>
                  </a:ext>
                </a:extLst>
              </p:cNvPr>
              <p:cNvSpPr txBox="1"/>
              <p:nvPr/>
            </p:nvSpPr>
            <p:spPr>
              <a:xfrm>
                <a:off x="5486400" y="294804"/>
                <a:ext cx="6297601" cy="11322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CA" sz="4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48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4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8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CA" sz="4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4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4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CA" sz="4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4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num>
                                <m:den>
                                  <m:r>
                                    <a:rPr lang="en-CA" sz="4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en-CA" sz="4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4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𝑐𝑡</m:t>
                              </m:r>
                              <m:r>
                                <a:rPr lang="en-CA" sz="4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4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4CCC15-783E-5231-95E7-628B499FB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294804"/>
                <a:ext cx="6297601" cy="11322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C6C2CE-6B47-0304-D677-31E9EFEFCA4A}"/>
                  </a:ext>
                </a:extLst>
              </p:cNvPr>
              <p:cNvSpPr txBox="1"/>
              <p:nvPr/>
            </p:nvSpPr>
            <p:spPr>
              <a:xfrm>
                <a:off x="5486400" y="3719676"/>
                <a:ext cx="6422784" cy="11322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CA" sz="4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CA" sz="4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48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4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8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CA" sz="4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4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4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CA" sz="4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4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num>
                                <m:den>
                                  <m:r>
                                    <a:rPr lang="en-CA" sz="4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en-CA" sz="4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4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𝑐𝑡</m:t>
                              </m:r>
                              <m:r>
                                <a:rPr lang="en-CA" sz="4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4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C6C2CE-6B47-0304-D677-31E9EFEFC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3719676"/>
                <a:ext cx="6422784" cy="11322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023566-E79D-D273-CC57-4571BA84C173}"/>
                  </a:ext>
                </a:extLst>
              </p:cNvPr>
              <p:cNvSpPr txBox="1"/>
              <p:nvPr/>
            </p:nvSpPr>
            <p:spPr>
              <a:xfrm>
                <a:off x="4605961" y="2112621"/>
                <a:ext cx="7586039" cy="921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36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600" i="1" dirty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num>
                              <m:den>
                                <m:r>
                                  <a:rPr lang="en-CA" sz="3600" i="1" dirty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𝑐𝑡</m:t>
                            </m:r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𝑘𝑥</m:t>
                            </m:r>
                          </m:e>
                        </m:d>
                      </m:e>
                    </m:func>
                    <m:r>
                      <a:rPr lang="en-CA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36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600" i="1" dirty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num>
                              <m:den>
                                <m:r>
                                  <a:rPr lang="en-CA" sz="3600" i="1" dirty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𝑐𝑡</m:t>
                            </m:r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𝑘𝑥</m:t>
                            </m:r>
                          </m:e>
                        </m:d>
                      </m:e>
                    </m:func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023566-E79D-D273-CC57-4571BA84C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961" y="2112621"/>
                <a:ext cx="7586039" cy="9214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937D7B-25AE-0D02-D1F1-51063FF315EF}"/>
                  </a:ext>
                </a:extLst>
              </p:cNvPr>
              <p:cNvSpPr txBox="1"/>
              <p:nvPr/>
            </p:nvSpPr>
            <p:spPr>
              <a:xfrm>
                <a:off x="4605961" y="5286808"/>
                <a:ext cx="7586039" cy="921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36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600" i="1" dirty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num>
                              <m:den>
                                <m:r>
                                  <a:rPr lang="en-CA" sz="3600" i="1" dirty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𝑐𝑡</m:t>
                            </m:r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𝑘𝑥</m:t>
                            </m:r>
                          </m:e>
                        </m:d>
                      </m:e>
                    </m:func>
                    <m:r>
                      <a:rPr lang="en-CA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36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600" i="1" dirty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num>
                              <m:den>
                                <m:r>
                                  <a:rPr lang="en-CA" sz="3600" i="1" dirty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𝑐𝑡</m:t>
                            </m:r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𝑘𝑥</m:t>
                            </m:r>
                          </m:e>
                        </m:d>
                      </m:e>
                    </m:func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937D7B-25AE-0D02-D1F1-51063FF31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961" y="5286808"/>
                <a:ext cx="7586039" cy="9214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A7BE586-F0A9-FB16-1D2F-BC176D1CDC1D}"/>
              </a:ext>
            </a:extLst>
          </p:cNvPr>
          <p:cNvCxnSpPr>
            <a:cxnSpLocks/>
          </p:cNvCxnSpPr>
          <p:nvPr/>
        </p:nvCxnSpPr>
        <p:spPr>
          <a:xfrm>
            <a:off x="0" y="3430332"/>
            <a:ext cx="121920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B15E32F-8007-59B1-4179-616906F6D13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197920" y="419040"/>
              <a:ext cx="1317240" cy="56674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B15E32F-8007-59B1-4179-616906F6D1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88560" y="409680"/>
                <a:ext cx="1335960" cy="5686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96153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6639">
        <p:fade/>
      </p:transition>
    </mc:Choice>
    <mc:Fallback>
      <p:transition spd="med" advTm="166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81D0F-8707-AE59-A1D9-15DD9F639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467655D-CF93-3B4F-9DB1-4AEAF72B0A5D}"/>
                  </a:ext>
                </a:extLst>
              </p:cNvPr>
              <p:cNvSpPr txBox="1"/>
              <p:nvPr/>
            </p:nvSpPr>
            <p:spPr>
              <a:xfrm>
                <a:off x="6325902" y="111895"/>
                <a:ext cx="5866098" cy="1106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CA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A" sz="36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3600" i="1" dirty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CA" sz="36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36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600" i="1" dirty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CA" sz="3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3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3600" i="1" dirty="0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3600" i="1" dirty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CA" sz="3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36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467655D-CF93-3B4F-9DB1-4AEAF72B0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902" y="111895"/>
                <a:ext cx="5866098" cy="11061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3D5692C-C2F0-E799-6189-4D04894208FC}"/>
                  </a:ext>
                </a:extLst>
              </p:cNvPr>
              <p:cNvSpPr txBox="1"/>
              <p:nvPr/>
            </p:nvSpPr>
            <p:spPr>
              <a:xfrm>
                <a:off x="-1" y="113499"/>
                <a:ext cx="5817867" cy="1106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CA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A" sz="36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3600" i="1" dirty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CA" sz="36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36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600" i="1" dirty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CA" sz="3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3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3600" i="1" dirty="0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3600" i="1" dirty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CA" sz="36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6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CA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CA" sz="36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3D5692C-C2F0-E799-6189-4D0489420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13499"/>
                <a:ext cx="5817867" cy="11061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645105-EABE-3776-F04A-03625B1573DF}"/>
                  </a:ext>
                </a:extLst>
              </p:cNvPr>
              <p:cNvSpPr txBox="1"/>
              <p:nvPr/>
            </p:nvSpPr>
            <p:spPr>
              <a:xfrm>
                <a:off x="7303859" y="1326208"/>
                <a:ext cx="391018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000" dirty="0"/>
                  <a:t>Matter </a:t>
                </a:r>
                <a14:m>
                  <m:oMath xmlns:m="http://schemas.openxmlformats.org/officeDocument/2006/math">
                    <m:r>
                      <a:rPr lang="en-CA" sz="60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645105-EABE-3776-F04A-03625B157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859" y="1326208"/>
                <a:ext cx="3910184" cy="1015663"/>
              </a:xfrm>
              <a:prstGeom prst="rect">
                <a:avLst/>
              </a:prstGeom>
              <a:blipFill>
                <a:blip r:embed="rId4"/>
                <a:stretch>
                  <a:fillRect t="-18675" b="-403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9D37FE-FC75-4477-59FA-C13734B5B5C1}"/>
                  </a:ext>
                </a:extLst>
              </p:cNvPr>
              <p:cNvSpPr txBox="1"/>
              <p:nvPr/>
            </p:nvSpPr>
            <p:spPr>
              <a:xfrm>
                <a:off x="312374" y="1326208"/>
                <a:ext cx="491935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000" dirty="0"/>
                  <a:t>Anti-Matter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6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CA" sz="60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9D37FE-FC75-4477-59FA-C13734B5B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74" y="1326208"/>
                <a:ext cx="4919351" cy="1015663"/>
              </a:xfrm>
              <a:prstGeom prst="rect">
                <a:avLst/>
              </a:prstGeom>
              <a:blipFill>
                <a:blip r:embed="rId5"/>
                <a:stretch>
                  <a:fillRect l="-6815" t="-18675" b="-403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ED1F2B7-CDD9-CFDD-6E60-E358241FD922}"/>
              </a:ext>
            </a:extLst>
          </p:cNvPr>
          <p:cNvSpPr txBox="1"/>
          <p:nvPr/>
        </p:nvSpPr>
        <p:spPr>
          <a:xfrm>
            <a:off x="565167" y="2341871"/>
            <a:ext cx="3801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/>
              <a:t>(opposite charge)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A0AF1A-4A3B-9327-9E92-B55A5568F8FF}"/>
                  </a:ext>
                </a:extLst>
              </p:cNvPr>
              <p:cNvSpPr txBox="1"/>
              <p:nvPr/>
            </p:nvSpPr>
            <p:spPr>
              <a:xfrm>
                <a:off x="6232597" y="3049757"/>
                <a:ext cx="3704506" cy="958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n-CA" sz="4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num>
                              <m:den>
                                <m:r>
                                  <a:rPr lang="en-CA" sz="4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CA" sz="4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A" sz="4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𝑐𝑡</m:t>
                            </m:r>
                            <m:r>
                              <a:rPr lang="en-CA" sz="4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𝑘𝑥</m:t>
                            </m:r>
                          </m:e>
                        </m:d>
                      </m:sup>
                    </m:sSup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A0AF1A-4A3B-9327-9E92-B55A5568F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597" y="3049757"/>
                <a:ext cx="3704506" cy="9589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B17272-FF2B-1E14-6A1E-8DACA3A52F34}"/>
                  </a:ext>
                </a:extLst>
              </p:cNvPr>
              <p:cNvSpPr txBox="1"/>
              <p:nvPr/>
            </p:nvSpPr>
            <p:spPr>
              <a:xfrm>
                <a:off x="6325902" y="4582415"/>
                <a:ext cx="5349551" cy="22798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CA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A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28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2800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CA" sz="2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2800" i="1" dirty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CA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28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CA" sz="2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2800" i="1" dirty="0">
                            <a:latin typeface="Cambria Math" panose="02040503050406030204" pitchFamily="18" charset="0"/>
                          </a:rPr>
                          <m:t>− </m:t>
                        </m:r>
                        <m:sSup>
                          <m:sSupPr>
                            <m:ctrlPr>
                              <a:rPr lang="en-CA" sz="2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2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2800" i="1" dirty="0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2800" i="1" dirty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2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CA" sz="2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28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2800" dirty="0"/>
                  <a:t> </a:t>
                </a:r>
              </a:p>
              <a:p>
                <a:pPr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CA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2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28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f>
                                  <m:fPr>
                                    <m:ctrlPr>
                                      <a:rPr lang="en-CA" sz="2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2800" i="1" dirty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num>
                                  <m:den>
                                    <m:r>
                                      <a:rPr lang="en-CA" sz="2800" i="1" dirty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2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2800" i="1" dirty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CA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2800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2800" b="0" i="1" dirty="0" smtClean="0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e>
                            </m:d>
                          </m:e>
                          <m:sup>
                            <m:r>
                              <a:rPr lang="en-CA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2800" i="1" dirty="0">
                            <a:latin typeface="Cambria Math" panose="02040503050406030204" pitchFamily="18" charset="0"/>
                          </a:rPr>
                          <m:t>− </m:t>
                        </m:r>
                        <m:sSup>
                          <m:sSupPr>
                            <m:ctrlPr>
                              <a:rPr lang="en-CA" sz="2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2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2800" i="1" dirty="0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2800" i="1" dirty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2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CA" sz="2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2800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2800" dirty="0"/>
                  <a:t>  </a:t>
                </a:r>
              </a:p>
              <a:p>
                <a:pPr lvl="0">
                  <a:defRPr/>
                </a:pPr>
                <a:endParaRPr lang="en-CA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B17272-FF2B-1E14-6A1E-8DACA3A52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902" y="4582415"/>
                <a:ext cx="5349551" cy="22798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86EF04-1C01-1B51-EAE3-8C7643A3ABEB}"/>
                  </a:ext>
                </a:extLst>
              </p:cNvPr>
              <p:cNvSpPr txBox="1"/>
              <p:nvPr/>
            </p:nvSpPr>
            <p:spPr>
              <a:xfrm>
                <a:off x="97273" y="4582415"/>
                <a:ext cx="5768826" cy="22798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CA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A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28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2800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CA" sz="2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2800" i="1" dirty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CA" sz="2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28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CA" sz="2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2800" i="1" dirty="0">
                            <a:latin typeface="Cambria Math" panose="02040503050406030204" pitchFamily="18" charset="0"/>
                          </a:rPr>
                          <m:t>− </m:t>
                        </m:r>
                        <m:sSup>
                          <m:sSupPr>
                            <m:ctrlPr>
                              <a:rPr lang="en-CA" sz="2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2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2800" i="1" dirty="0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2800" i="1" dirty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2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CA" sz="28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8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CA" sz="28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CA" sz="28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2800" dirty="0"/>
                  <a:t> </a:t>
                </a:r>
              </a:p>
              <a:p>
                <a:pPr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CA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2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2800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28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f>
                                  <m:fPr>
                                    <m:ctrlPr>
                                      <a:rPr lang="en-CA" sz="2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2800" i="1" dirty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num>
                                  <m:den>
                                    <m:r>
                                      <a:rPr lang="en-CA" sz="2800" i="1" dirty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2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2800" i="1" dirty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CA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2800" b="0" i="1" dirty="0" smtClean="0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e>
                            </m:d>
                          </m:e>
                          <m:sup>
                            <m:r>
                              <a:rPr lang="en-CA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2800" i="1" dirty="0">
                            <a:latin typeface="Cambria Math" panose="02040503050406030204" pitchFamily="18" charset="0"/>
                          </a:rPr>
                          <m:t>− </m:t>
                        </m:r>
                        <m:sSup>
                          <m:sSupPr>
                            <m:ctrlPr>
                              <a:rPr lang="en-CA" sz="2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2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2800" i="1" dirty="0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2800" i="1" dirty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2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CA" sz="28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8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CA" sz="28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CA" sz="2800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2800" dirty="0"/>
                  <a:t>  </a:t>
                </a:r>
              </a:p>
              <a:p>
                <a:pPr lvl="0">
                  <a:defRPr/>
                </a:pPr>
                <a:endParaRPr lang="en-CA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86EF04-1C01-1B51-EAE3-8C7643A3A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73" y="4582415"/>
                <a:ext cx="5768826" cy="22798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DE47A7-9336-F062-8EB2-22AB462DA7B3}"/>
                  </a:ext>
                </a:extLst>
              </p:cNvPr>
              <p:cNvSpPr txBox="1"/>
              <p:nvPr/>
            </p:nvSpPr>
            <p:spPr>
              <a:xfrm>
                <a:off x="489948" y="3049757"/>
                <a:ext cx="3952188" cy="958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CA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n-CA" sz="4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num>
                              <m:den>
                                <m:r>
                                  <a:rPr lang="en-CA" sz="4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CA" sz="4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A" sz="4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𝑐𝑡</m:t>
                            </m:r>
                            <m:r>
                              <a:rPr lang="en-CA" sz="4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𝑘𝑥</m:t>
                            </m:r>
                          </m:e>
                        </m:d>
                      </m:sup>
                    </m:sSup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DE47A7-9336-F062-8EB2-22AB462DA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48" y="3049757"/>
                <a:ext cx="3952188" cy="95898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6224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0751D-0196-44C1-7C34-E0171453A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C33B5C7-7C17-C5AF-6063-FCFB7D3415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0610628"/>
                  </p:ext>
                </p:extLst>
              </p:nvPr>
            </p:nvGraphicFramePr>
            <p:xfrm>
              <a:off x="150178" y="167641"/>
              <a:ext cx="11874182" cy="65208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532702">
                      <a:extLst>
                        <a:ext uri="{9D8B030D-6E8A-4147-A177-3AD203B41FA5}">
                          <a16:colId xmlns:a16="http://schemas.microsoft.com/office/drawing/2014/main" val="2435749093"/>
                        </a:ext>
                      </a:extLst>
                    </a:gridCol>
                    <a:gridCol w="6341480">
                      <a:extLst>
                        <a:ext uri="{9D8B030D-6E8A-4147-A177-3AD203B41FA5}">
                          <a16:colId xmlns:a16="http://schemas.microsoft.com/office/drawing/2014/main" val="3983687208"/>
                        </a:ext>
                      </a:extLst>
                    </a:gridCol>
                  </a:tblGrid>
                  <a:tr h="16560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4000" dirty="0"/>
                            <a:t>Klein-Gordon Equation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  <m: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CA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CA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𝑚𝑐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CA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ℏ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CA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en-CA" sz="3600" i="1" dirty="0">
                              <a:latin typeface="Cambria Math" panose="02040503050406030204" pitchFamily="18" charset="0"/>
                            </a:rPr>
                            <a:t>  </a:t>
                          </a:r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571500" indent="-5715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CA" sz="4000" dirty="0"/>
                            <a:t>Scalar field (</a:t>
                          </a:r>
                          <a:r>
                            <a:rPr lang="en-CA" sz="4000" b="1" dirty="0">
                              <a:solidFill>
                                <a:srgbClr val="00B050"/>
                              </a:solidFill>
                            </a:rPr>
                            <a:t>spin-0</a:t>
                          </a:r>
                          <a:r>
                            <a:rPr lang="en-CA" sz="4000" dirty="0"/>
                            <a:t>)</a:t>
                          </a:r>
                        </a:p>
                        <a:p>
                          <a:pPr marL="571500" indent="-5715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CA" sz="4000" dirty="0"/>
                            <a:t>Wave-like solutions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3919799"/>
                      </a:ext>
                    </a:extLst>
                  </a:tr>
                  <a:tr h="18650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4000" dirty="0"/>
                            <a:t>Proca Equation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a:rPr lang="en-CA" sz="28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A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CA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28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CA" sz="28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CA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p>
                                      <m:r>
                                        <a:rPr lang="en-CA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p>
                                  </m:sSup>
                                  <m:r>
                                    <a:rPr lang="en-CA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CA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28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CA" sz="2800" i="1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CA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p>
                                      <m:r>
                                        <a:rPr lang="en-CA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CA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CA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CA" sz="2800" i="1">
                                              <a:latin typeface="Cambria Math" panose="02040503050406030204" pitchFamily="18" charset="0"/>
                                            </a:rPr>
                                            <m:t>𝑚𝑐</m:t>
                                          </m:r>
                                        </m:num>
                                        <m:den>
                                          <m:r>
                                            <a:rPr lang="en-CA" sz="2800" i="1">
                                              <a:latin typeface="Cambria Math" panose="02040503050406030204" pitchFamily="18" charset="0"/>
                                            </a:rPr>
                                            <m:t>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CA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CA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CA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p>
                              </m:sSup>
                              <m:r>
                                <a:rPr lang="en-CA" sz="28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en-CA" sz="2800" i="1" dirty="0">
                              <a:latin typeface="Cambria Math" panose="02040503050406030204" pitchFamily="18" charset="0"/>
                            </a:rPr>
                            <a:t> </a:t>
                          </a:r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571500" marR="0" lvl="0" indent="-5715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CA" sz="4000" dirty="0"/>
                            <a:t>Vector field (</a:t>
                          </a:r>
                          <a:r>
                            <a:rPr lang="en-CA" sz="4000" b="1" dirty="0">
                              <a:solidFill>
                                <a:srgbClr val="FF0000"/>
                              </a:solidFill>
                            </a:rPr>
                            <a:t>spin-1</a:t>
                          </a:r>
                          <a:r>
                            <a:rPr lang="en-CA" sz="4000" dirty="0"/>
                            <a:t>)</a:t>
                          </a:r>
                        </a:p>
                        <a:p>
                          <a:pPr marL="571500" indent="-5715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CA" sz="4000" dirty="0"/>
                            <a:t>Wave-like solutions </a:t>
                          </a:r>
                        </a:p>
                        <a:p>
                          <a:pPr marL="571500" indent="-5715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CA" sz="4000" dirty="0"/>
                            <a:t>3 polarizations (</a:t>
                          </a:r>
                          <a14:m>
                            <m:oMath xmlns:m="http://schemas.openxmlformats.org/officeDocument/2006/math"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↔</m:t>
                              </m:r>
                            </m:oMath>
                          </a14:m>
                          <a:r>
                            <a:rPr lang="en-CA" sz="4000" b="0" i="0" dirty="0">
                              <a:latin typeface="+mj-lt"/>
                            </a:rPr>
                            <a:t> , </a:t>
                          </a:r>
                          <a14:m>
                            <m:oMath xmlns:m="http://schemas.openxmlformats.org/officeDocument/2006/math"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↕</m:t>
                              </m:r>
                            </m:oMath>
                          </a14:m>
                          <a:r>
                            <a:rPr lang="en-CA" sz="4000" b="0" i="0" dirty="0">
                              <a:latin typeface="+mj-lt"/>
                            </a:rPr>
                            <a:t> , </a:t>
                          </a:r>
                          <a14:m>
                            <m:oMath xmlns:m="http://schemas.openxmlformats.org/officeDocument/2006/math"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⨀</m:t>
                              </m:r>
                            </m:oMath>
                          </a14:m>
                          <a:r>
                            <a:rPr lang="en-CA" sz="4000" dirty="0"/>
                            <a:t>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0348363"/>
                      </a:ext>
                    </a:extLst>
                  </a:tr>
                  <a:tr h="23616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4000" dirty="0"/>
                            <a:t>Dirac Equation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p>
                                    <m:sSupPr>
                                      <m:ctrlP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p>
                                      <m: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  <m: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  <m:t>𝑚𝑐</m:t>
                                      </m:r>
                                    </m:num>
                                    <m:den>
                                      <m: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CA" sz="32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en-CA" sz="3200" i="1" dirty="0">
                              <a:latin typeface="Cambria Math" panose="02040503050406030204" pitchFamily="18" charset="0"/>
                            </a:rPr>
                            <a:t> </a:t>
                          </a:r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571500" marR="0" lvl="0" indent="-5715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CA" sz="4000" dirty="0"/>
                            <a:t>Spinor field (</a:t>
                          </a:r>
                          <a:r>
                            <a:rPr lang="en-CA" sz="4000" b="1" dirty="0">
                              <a:solidFill>
                                <a:srgbClr val="0070C0"/>
                              </a:solidFill>
                            </a:rPr>
                            <a:t>spin-½</a:t>
                          </a:r>
                          <a:r>
                            <a:rPr lang="en-CA" sz="4000" dirty="0"/>
                            <a:t>)</a:t>
                          </a:r>
                        </a:p>
                        <a:p>
                          <a:pPr marL="571500" indent="-5715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CA" sz="4000" dirty="0"/>
                            <a:t>Wave-like solutions </a:t>
                          </a:r>
                        </a:p>
                        <a:p>
                          <a:pPr marL="571500" indent="-5715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CA" sz="4000" dirty="0"/>
                            <a:t>2 spins (</a:t>
                          </a:r>
                          <a14:m>
                            <m:oMath xmlns:m="http://schemas.openxmlformats.org/officeDocument/2006/math"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oMath>
                          </a14:m>
                          <a:r>
                            <a:rPr lang="en-CA" sz="4000" dirty="0"/>
                            <a:t> , </a:t>
                          </a:r>
                          <a14:m>
                            <m:oMath xmlns:m="http://schemas.openxmlformats.org/officeDocument/2006/math">
                              <m:r>
                                <a:rPr lang="en-CA" sz="4000" b="0" i="1" dirty="0" smtClean="0"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oMath>
                          </a14:m>
                          <a:r>
                            <a:rPr lang="en-CA" sz="4000" dirty="0"/>
                            <a:t>)</a:t>
                          </a:r>
                        </a:p>
                        <a:p>
                          <a:pPr marL="571500" indent="-5715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CA" sz="3200" dirty="0"/>
                            <a:t>Matter + Anti-matter </a:t>
                          </a:r>
                        </a:p>
                        <a:p>
                          <a:pPr marL="571500" indent="-5715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CA" sz="3200" dirty="0"/>
                            <a:t>(chirality / helicity)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102744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C33B5C7-7C17-C5AF-6063-FCFB7D3415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0610628"/>
                  </p:ext>
                </p:extLst>
              </p:nvPr>
            </p:nvGraphicFramePr>
            <p:xfrm>
              <a:off x="150178" y="167641"/>
              <a:ext cx="11874182" cy="65208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532702">
                      <a:extLst>
                        <a:ext uri="{9D8B030D-6E8A-4147-A177-3AD203B41FA5}">
                          <a16:colId xmlns:a16="http://schemas.microsoft.com/office/drawing/2014/main" val="2435749093"/>
                        </a:ext>
                      </a:extLst>
                    </a:gridCol>
                    <a:gridCol w="6341480">
                      <a:extLst>
                        <a:ext uri="{9D8B030D-6E8A-4147-A177-3AD203B41FA5}">
                          <a16:colId xmlns:a16="http://schemas.microsoft.com/office/drawing/2014/main" val="3983687208"/>
                        </a:ext>
                      </a:extLst>
                    </a:gridCol>
                  </a:tblGrid>
                  <a:tr h="17050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0" t="-6071" r="-114868" b="-293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571500" indent="-5715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CA" sz="4000" dirty="0"/>
                            <a:t>Scalar field (</a:t>
                          </a:r>
                          <a:r>
                            <a:rPr lang="en-CA" sz="4000" b="1" dirty="0">
                              <a:solidFill>
                                <a:srgbClr val="00B050"/>
                              </a:solidFill>
                            </a:rPr>
                            <a:t>spin-0</a:t>
                          </a:r>
                          <a:r>
                            <a:rPr lang="en-CA" sz="4000" dirty="0"/>
                            <a:t>)</a:t>
                          </a:r>
                        </a:p>
                        <a:p>
                          <a:pPr marL="571500" indent="-5715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CA" sz="4000" dirty="0"/>
                            <a:t>Wave-like solutions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3919799"/>
                      </a:ext>
                    </a:extLst>
                  </a:tr>
                  <a:tr h="1920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0" t="-94286" r="-114868" b="-1612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7320" t="-94286" r="-192" b="-1612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0348363"/>
                      </a:ext>
                    </a:extLst>
                  </a:tr>
                  <a:tr h="2895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0" t="-128571" r="-114868" b="-67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7320" t="-128571" r="-192" b="-67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0274426"/>
                      </a:ext>
                    </a:extLst>
                  </a:tr>
                </a:tbl>
              </a:graphicData>
            </a:graphic>
          </p:graphicFrame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60922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165"/>
    </mc:Choice>
    <mc:Fallback>
      <p:transition spd="slow" advTm="62165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414D5-F518-9EF0-1E79-438603115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21A68AD-7F9B-C35C-207A-BE6AD4CAF20E}"/>
                  </a:ext>
                </a:extLst>
              </p:cNvPr>
              <p:cNvSpPr txBox="1"/>
              <p:nvPr/>
            </p:nvSpPr>
            <p:spPr>
              <a:xfrm>
                <a:off x="-1" y="0"/>
                <a:ext cx="1219200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CA" sz="4400" dirty="0"/>
                  <a:t> Symmetry and Conserved Quantity (Noether)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21A68AD-7F9B-C35C-207A-BE6AD4CAF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12192001" cy="769441"/>
              </a:xfrm>
              <a:prstGeom prst="rect">
                <a:avLst/>
              </a:prstGeom>
              <a:blipFill>
                <a:blip r:embed="rId3"/>
                <a:stretch>
                  <a:fillRect t="-15873" b="-373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B01DAC-BE21-D655-7B57-D2B18CA3A0DF}"/>
                  </a:ext>
                </a:extLst>
              </p:cNvPr>
              <p:cNvSpPr txBox="1"/>
              <p:nvPr/>
            </p:nvSpPr>
            <p:spPr>
              <a:xfrm>
                <a:off x="223519" y="1338437"/>
                <a:ext cx="5476241" cy="922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sz="48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CA" sz="48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B01DAC-BE21-D655-7B57-D2B18CA3A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19" y="1338437"/>
                <a:ext cx="5476241" cy="9224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812A59-FB0D-357D-A395-8E5C509B132E}"/>
                  </a:ext>
                </a:extLst>
              </p:cNvPr>
              <p:cNvSpPr txBox="1"/>
              <p:nvPr/>
            </p:nvSpPr>
            <p:spPr>
              <a:xfrm>
                <a:off x="5926909" y="1041994"/>
                <a:ext cx="5950131" cy="163044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4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CA" sz="4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4400" b="0" i="1" dirty="0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44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CA" sz="44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CA" sz="4400" dirty="0"/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4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CA" sz="44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CA" sz="4400" i="1" dirty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CA" sz="44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4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CA" sz="4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  <m:r>
                                <a:rPr lang="en-CA" sz="44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  <m:sup>
                          <m:r>
                            <a:rPr lang="en-CA" sz="44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CA" sz="4400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4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sSup>
                        <m:sSupPr>
                          <m:ctrlPr>
                            <a:rPr lang="en-CA" sz="44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CA" sz="44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812A59-FB0D-357D-A395-8E5C509B1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909" y="1041994"/>
                <a:ext cx="5950131" cy="16304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15707C-D6E2-FC20-5B48-F0210CED3311}"/>
                  </a:ext>
                </a:extLst>
              </p:cNvPr>
              <p:cNvSpPr txBox="1"/>
              <p:nvPr/>
            </p:nvSpPr>
            <p:spPr>
              <a:xfrm>
                <a:off x="106680" y="2829930"/>
                <a:ext cx="11978639" cy="33173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spcAft>
                    <a:spcPts val="1800"/>
                  </a:spcAft>
                  <a:defRPr/>
                </a:pPr>
                <a14:m>
                  <m:oMath xmlns:m="http://schemas.openxmlformats.org/officeDocument/2006/math">
                    <m:r>
                      <a:rPr lang="en-CA" sz="4000" i="1" dirty="0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CA" sz="400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p>
                          <m:sSupPr>
                            <m:ctrlPr>
                              <a:rPr lang="en-CA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CA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CA" sz="4000" i="1" dirty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p>
                          <m:sSupPr>
                            <m:ctrlPr>
                              <a:rPr lang="en-CA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CA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CA" sz="4000" i="1" dirty="0">
                        <a:latin typeface="Cambria Math" panose="02040503050406030204" pitchFamily="18" charset="0"/>
                      </a:rPr>
                      <m:t>− </m:t>
                    </m:r>
                    <m:sSup>
                      <m:sSup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CA" sz="40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1800"/>
                  </a:spcAft>
                  <a:defRPr/>
                </a:pPr>
                <a14:m>
                  <m:oMath xmlns:m="http://schemas.openxmlformats.org/officeDocument/2006/math">
                    <m:r>
                      <a:rPr lang="en-CA" sz="2600" b="0" i="1" dirty="0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CA" sz="2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2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2600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2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CA" sz="26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2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CA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2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sz="2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CA" sz="2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p>
                                <m:r>
                                  <a:rPr lang="en-CA" sz="2600" i="1" dirty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d>
                      <m:dPr>
                        <m:ctrlPr>
                          <a:rPr lang="en-CA" sz="2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2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2600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2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CA" sz="2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2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CA" sz="2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sz="2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  <m:r>
                              <a:rPr lang="en-CA" sz="2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d>
                    <m:r>
                      <a:rPr lang="en-CA" sz="2600" i="1" dirty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CA" sz="2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2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2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CA" sz="2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2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CA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2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sz="2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CA" sz="2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p>
                                <m:r>
                                  <a:rPr lang="en-CA" sz="2600" i="1" dirty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d>
                      <m:dPr>
                        <m:ctrlPr>
                          <a:rPr lang="en-CA" sz="2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2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2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CA" sz="2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2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CA" sz="2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sz="2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  <m:r>
                              <a:rPr lang="en-CA" sz="2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d>
                    <m:r>
                      <a:rPr lang="en-CA" sz="2600" i="1" dirty="0">
                        <a:latin typeface="Cambria Math" panose="02040503050406030204" pitchFamily="18" charset="0"/>
                      </a:rPr>
                      <m:t>− </m:t>
                    </m:r>
                    <m:sSup>
                      <m:sSupPr>
                        <m:ctrlPr>
                          <a:rPr lang="en-CA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2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26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2600" i="1" dirty="0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2600" i="1" dirty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26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CA" sz="2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2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26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sSup>
                          <m:sSupPr>
                            <m:ctrlPr>
                              <a:rPr lang="en-CA" sz="2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CA" sz="26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CA" sz="2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26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r>
                          <a:rPr lang="en-CA" sz="26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lang="en-CA" sz="2800" dirty="0"/>
                  <a:t> </a:t>
                </a:r>
              </a:p>
              <a:p>
                <a:pPr lvl="0">
                  <a:spcAft>
                    <a:spcPts val="1800"/>
                  </a:spcAft>
                  <a:defRPr/>
                </a:pPr>
                <a14:m>
                  <m:oMath xmlns:m="http://schemas.openxmlformats.org/officeDocument/2006/math">
                    <m:r>
                      <a:rPr lang="en-CA" sz="40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p>
                          <m:sSupPr>
                            <m:ctrlPr>
                              <a:rPr lang="en-CA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CA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CA" sz="4000" i="1" dirty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p>
                          <m:sSupPr>
                            <m:ctrlPr>
                              <a:rPr lang="en-CA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CA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CA" sz="4000" i="1" dirty="0">
                        <a:latin typeface="Cambria Math" panose="02040503050406030204" pitchFamily="18" charset="0"/>
                      </a:rPr>
                      <m:t>− </m:t>
                    </m:r>
                    <m:sSup>
                      <m:sSup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CA" sz="40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4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i="1" dirty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15707C-D6E2-FC20-5B48-F0210CED3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" y="2829930"/>
                <a:ext cx="11978639" cy="33173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5342A8F-9401-1864-4987-2EA79ECF31C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94920" y="695880"/>
              <a:ext cx="11169000" cy="5349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5342A8F-9401-1864-4987-2EA79ECF31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5560" y="686520"/>
                <a:ext cx="11187720" cy="5368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96912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007"/>
    </mc:Choice>
    <mc:Fallback>
      <p:transition spd="slow" advTm="710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build="p" animBg="1"/>
      <p:bldP spid="11" grpId="0" uiExpand="1" build="allAtOnce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40703-49C8-877E-F4F8-E1826AE6C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A6EA3E-68A6-6E8F-3CDA-D96756D63974}"/>
                  </a:ext>
                </a:extLst>
              </p:cNvPr>
              <p:cNvSpPr txBox="1"/>
              <p:nvPr/>
            </p:nvSpPr>
            <p:spPr>
              <a:xfrm>
                <a:off x="0" y="44975"/>
                <a:ext cx="5530669" cy="1106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CA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3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p>
                          <m:sSupPr>
                            <m:ctrlPr>
                              <a:rPr lang="en-CA" sz="36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600" b="0" i="1" dirty="0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3600" b="0" i="1" dirty="0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r>
                          <a:rPr lang="en-CA" sz="3600" i="1" dirty="0">
                            <a:latin typeface="Cambria Math" panose="02040503050406030204" pitchFamily="18" charset="0"/>
                          </a:rPr>
                          <m:t>− </m:t>
                        </m:r>
                        <m:sSup>
                          <m:sSupPr>
                            <m:ctrlPr>
                              <a:rPr lang="en-CA" sz="3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3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3600" i="1" dirty="0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3600" i="1" dirty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CA" sz="3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36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A6EA3E-68A6-6E8F-3CDA-D96756D63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975"/>
                <a:ext cx="5530669" cy="11061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347B55-426E-D5EC-BAB8-7BC80E4B79FA}"/>
                  </a:ext>
                </a:extLst>
              </p:cNvPr>
              <p:cNvSpPr txBox="1"/>
              <p:nvPr/>
            </p:nvSpPr>
            <p:spPr>
              <a:xfrm>
                <a:off x="5977893" y="42599"/>
                <a:ext cx="5817867" cy="1106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CA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3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p>
                          <m:sSupPr>
                            <m:ctrlPr>
                              <a:rPr lang="en-CA" sz="3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r>
                          <a:rPr lang="en-CA" sz="3600" i="1" dirty="0">
                            <a:latin typeface="Cambria Math" panose="02040503050406030204" pitchFamily="18" charset="0"/>
                          </a:rPr>
                          <m:t>− </m:t>
                        </m:r>
                        <m:sSup>
                          <m:sSupPr>
                            <m:ctrlPr>
                              <a:rPr lang="en-CA" sz="3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3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3600" i="1" dirty="0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3600" i="1" dirty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CA" sz="36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6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CA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CA" sz="36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347B55-426E-D5EC-BAB8-7BC80E4B7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893" y="42599"/>
                <a:ext cx="5817867" cy="11061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1BA864-09C8-83FB-9C31-AB37129D63BD}"/>
                  </a:ext>
                </a:extLst>
              </p:cNvPr>
              <p:cNvSpPr txBox="1"/>
              <p:nvPr/>
            </p:nvSpPr>
            <p:spPr>
              <a:xfrm>
                <a:off x="23222" y="1148736"/>
                <a:ext cx="5530669" cy="1106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r"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A" sz="36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6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CA" sz="36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CA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3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p>
                          <m:sSupPr>
                            <m:ctrlPr>
                              <a:rPr lang="en-CA" sz="3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r>
                          <a:rPr lang="en-CA" sz="3600" i="1" dirty="0">
                            <a:latin typeface="Cambria Math" panose="02040503050406030204" pitchFamily="18" charset="0"/>
                          </a:rPr>
                          <m:t>− </m:t>
                        </m:r>
                        <m:sSup>
                          <m:sSupPr>
                            <m:ctrlPr>
                              <a:rPr lang="en-CA" sz="3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3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3600" i="1" dirty="0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3600" i="1" dirty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CA" sz="3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36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1BA864-09C8-83FB-9C31-AB37129D6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2" y="1148736"/>
                <a:ext cx="5530669" cy="11061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9B9D04D-2335-BE52-1239-46B4AA0441B7}"/>
                  </a:ext>
                </a:extLst>
              </p:cNvPr>
              <p:cNvSpPr txBox="1"/>
              <p:nvPr/>
            </p:nvSpPr>
            <p:spPr>
              <a:xfrm>
                <a:off x="5845629" y="1148736"/>
                <a:ext cx="5950131" cy="1106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r">
                  <a:defRPr/>
                </a:pPr>
                <a14:m>
                  <m:oMath xmlns:m="http://schemas.openxmlformats.org/officeDocument/2006/math">
                    <m:r>
                      <a:rPr lang="en-CA" sz="3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CA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3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p>
                          <m:sSupPr>
                            <m:ctrlPr>
                              <a:rPr lang="en-CA" sz="3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r>
                          <a:rPr lang="en-CA" sz="3600" i="1" dirty="0">
                            <a:latin typeface="Cambria Math" panose="02040503050406030204" pitchFamily="18" charset="0"/>
                          </a:rPr>
                          <m:t>− </m:t>
                        </m:r>
                        <m:sSup>
                          <m:sSupPr>
                            <m:ctrlPr>
                              <a:rPr lang="en-CA" sz="3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3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3600" i="1" dirty="0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3600" i="1" dirty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CA" sz="36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6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CA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CA" sz="36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9B9D04D-2335-BE52-1239-46B4AA044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629" y="1148736"/>
                <a:ext cx="5950131" cy="110613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14A861E-AE6B-A5B2-F070-3D80F5BA7557}"/>
                  </a:ext>
                </a:extLst>
              </p:cNvPr>
              <p:cNvSpPr txBox="1"/>
              <p:nvPr/>
            </p:nvSpPr>
            <p:spPr>
              <a:xfrm>
                <a:off x="0" y="2965838"/>
                <a:ext cx="12420600" cy="3897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2400"/>
                  </a:spcAft>
                  <a:defRPr/>
                </a:pPr>
                <a:r>
                  <a:rPr lang="en-CA" sz="4400" dirty="0">
                    <a:solidFill>
                      <a:srgbClr val="00B050"/>
                    </a:solidFill>
                  </a:rPr>
                  <a:t>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44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CA" sz="44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CA" sz="4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400" i="1" dirty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p>
                          <m:sSupPr>
                            <m:ctrlPr>
                              <a:rPr lang="en-CA" sz="4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4400" i="1" dirty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r>
                          <a:rPr lang="en-CA" sz="4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CA" sz="4400" b="0" i="1" dirty="0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CA" sz="4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        </m:t>
                    </m:r>
                    <m:r>
                      <a:rPr lang="en-CA" sz="4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CA" sz="4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400" i="1" dirty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p>
                          <m:sSupPr>
                            <m:ctrlPr>
                              <a:rPr lang="en-CA" sz="4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4400" i="1" dirty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sSup>
                          <m:sSupPr>
                            <m:ctrlPr>
                              <a:rPr lang="en-CA" sz="44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CA" sz="44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CA" sz="4400" i="1" dirty="0">
                        <a:latin typeface="Cambria Math" panose="02040503050406030204" pitchFamily="18" charset="0"/>
                      </a:rPr>
                      <m:t>=0</m:t>
                    </m:r>
                    <m:r>
                      <m:rPr>
                        <m:nor/>
                      </m:rPr>
                      <a:rPr lang="en-CA" sz="4400" dirty="0"/>
                      <m:t> </m:t>
                    </m:r>
                  </m:oMath>
                </a14:m>
                <a:endParaRPr lang="en-CA" sz="4400" dirty="0"/>
              </a:p>
              <a:p>
                <a:pPr>
                  <a:spcAft>
                    <a:spcPts val="24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36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CA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CA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CA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CA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CA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CA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CA" sz="3600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3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CA" sz="36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CA" sz="3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CA" sz="3600" i="1" dirty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CA" sz="3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3600" i="1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CA" sz="3600" i="1" dirty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CA" sz="3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CA" sz="36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CA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CA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CA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d>
                        <m:dPr>
                          <m:ctrlPr>
                            <a:rPr lang="en-CA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CA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CA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CA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CA" sz="36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36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CA" sz="3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CA" sz="3600" i="1" dirty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CA" sz="3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3600" i="1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CA" sz="3600" i="1" dirty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CA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CA" sz="3600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CA" sz="3600" i="1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3600" dirty="0"/>
              </a:p>
              <a:p>
                <a:pPr>
                  <a:spcAft>
                    <a:spcPts val="2400"/>
                  </a:spcAft>
                  <a:defRPr/>
                </a:pPr>
                <a:r>
                  <a:rPr lang="en-CA" sz="4400" dirty="0"/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4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 dirty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4400" i="1" dirty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CA" sz="4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4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CA" sz="44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CA" sz="4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44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400" i="1" dirty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CA" sz="4400" i="1" dirty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  <m:r>
                              <a:rPr lang="en-CA" sz="44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d>
                    <m:r>
                      <a:rPr lang="en-CA" sz="4400" b="0" i="1" dirty="0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CA" sz="44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4400" b="0" i="1" dirty="0" smtClean="0">
                        <a:latin typeface="Cambria Math" panose="02040503050406030204" pitchFamily="18" charset="0"/>
                      </a:rPr>
                      <m:t>        </m:t>
                    </m:r>
                    <m:sSub>
                      <m:sSubPr>
                        <m:ctrlPr>
                          <a:rPr lang="en-CA" sz="4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 dirty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4400" i="1" dirty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CA" sz="4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CA" sz="4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44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400" i="1" dirty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CA" sz="4400" i="1" dirty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CA" sz="44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4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p>
                                <m:r>
                                  <a:rPr lang="en-CA" sz="4400" i="1" dirty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CA" sz="44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CA" sz="4400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sz="4400" dirty="0"/>
              </a:p>
              <a:p>
                <a:pPr>
                  <a:spcAft>
                    <a:spcPts val="2400"/>
                  </a:spcAft>
                  <a:defRPr/>
                </a:pPr>
                <a:r>
                  <a:rPr lang="en-CA" sz="4400" dirty="0"/>
                  <a:t>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4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 dirty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4400" i="1" dirty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CA" sz="4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4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CA" sz="44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CA" sz="4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44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400" i="1" dirty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CA" sz="4400" i="1" dirty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  <m:r>
                              <a:rPr lang="en-CA" sz="44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a:rPr lang="en-CA" sz="44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CA" sz="4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44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400" i="1" dirty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CA" sz="4400" i="1" dirty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CA" sz="44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4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p>
                                <m:r>
                                  <a:rPr lang="en-CA" sz="4400" i="1" dirty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CA" sz="4400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sz="4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14A861E-AE6B-A5B2-F070-3D80F5BA7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65838"/>
                <a:ext cx="12420600" cy="38970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77CADF-707C-9C60-9F69-3C72E7235E31}"/>
              </a:ext>
            </a:extLst>
          </p:cNvPr>
          <p:cNvCxnSpPr>
            <a:cxnSpLocks/>
          </p:cNvCxnSpPr>
          <p:nvPr/>
        </p:nvCxnSpPr>
        <p:spPr>
          <a:xfrm>
            <a:off x="6096000" y="16793"/>
            <a:ext cx="0" cy="223808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9077776-F840-B170-C53D-FF66FEB7FA6C}"/>
              </a:ext>
            </a:extLst>
          </p:cNvPr>
          <p:cNvGrpSpPr/>
          <p:nvPr/>
        </p:nvGrpSpPr>
        <p:grpSpPr>
          <a:xfrm>
            <a:off x="377681" y="2210707"/>
            <a:ext cx="11418081" cy="817016"/>
            <a:chOff x="377681" y="2210707"/>
            <a:chExt cx="11418081" cy="817016"/>
          </a:xfrm>
        </p:grpSpPr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FFD571E9-34E1-A8F8-F7F3-B6FF029A5239}"/>
                </a:ext>
              </a:extLst>
            </p:cNvPr>
            <p:cNvSpPr/>
            <p:nvPr/>
          </p:nvSpPr>
          <p:spPr>
            <a:xfrm rot="5400000">
              <a:off x="5881679" y="-3293291"/>
              <a:ext cx="410086" cy="11418081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C81E24D-35CB-D764-1F61-9477F30931D6}"/>
                </a:ext>
              </a:extLst>
            </p:cNvPr>
            <p:cNvSpPr txBox="1"/>
            <p:nvPr/>
          </p:nvSpPr>
          <p:spPr>
            <a:xfrm>
              <a:off x="5403823" y="2504503"/>
              <a:ext cx="13843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800" dirty="0"/>
                <a:t>subtract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03476239-BE4E-1C70-DDC0-027C4591B031}"/>
              </a:ext>
            </a:extLst>
          </p:cNvPr>
          <p:cNvSpPr/>
          <p:nvPr/>
        </p:nvSpPr>
        <p:spPr>
          <a:xfrm>
            <a:off x="5323840" y="4937760"/>
            <a:ext cx="4998720" cy="1005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AEA7925-E085-D9BE-BC8A-37D9198AC28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4720" y="936360"/>
              <a:ext cx="10644480" cy="5811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AEA7925-E085-D9BE-BC8A-37D9198AC2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5360" y="927000"/>
                <a:ext cx="10663200" cy="5829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13311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380"/>
    </mc:Choice>
    <mc:Fallback>
      <p:transition spd="slow" advTm="48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uiExpand="1" build="p"/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77F5E-43EC-4CF1-D698-EDA1ED449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E55B6CC-6B27-C0B2-9C69-CD779FC797C4}"/>
                  </a:ext>
                </a:extLst>
              </p:cNvPr>
              <p:cNvSpPr txBox="1"/>
              <p:nvPr/>
            </p:nvSpPr>
            <p:spPr>
              <a:xfrm>
                <a:off x="2476500" y="830997"/>
                <a:ext cx="7239000" cy="274479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24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44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CA" sz="4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4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4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CA" sz="4400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4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4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4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CA" sz="4400" i="1" dirty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p>
                              <m:r>
                                <a:rPr lang="en-CA" sz="44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a:rPr lang="en-CA" sz="44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44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CA" sz="4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4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4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CA" sz="4400" i="1" dirty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CA" sz="44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4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p>
                                  <m:r>
                                    <a:rPr lang="en-CA" sz="4400" i="1" dirty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CA" sz="4400" i="1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400" dirty="0"/>
              </a:p>
              <a:p>
                <a:pPr algn="ctr">
                  <a:spcAft>
                    <a:spcPts val="24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en-CA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CA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CA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CA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CA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CA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CA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CA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CA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CA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CA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CA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3200" i="1" dirty="0">
                  <a:latin typeface="Cambria Math" panose="02040503050406030204" pitchFamily="18" charset="0"/>
                </a:endParaRPr>
              </a:p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60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p>
                        <m:sSupPr>
                          <m:ctrlPr>
                            <a:rPr lang="en-CA" sz="6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en-CA" sz="6000" b="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CA" sz="6000" i="1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E55B6CC-6B27-C0B2-9C69-CD779FC79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500" y="830997"/>
                <a:ext cx="7239000" cy="27447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F83397F-7619-5169-7907-59D4527D5CD9}"/>
              </a:ext>
            </a:extLst>
          </p:cNvPr>
          <p:cNvSpPr txBox="1"/>
          <p:nvPr/>
        </p:nvSpPr>
        <p:spPr>
          <a:xfrm>
            <a:off x="-1" y="0"/>
            <a:ext cx="10866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dirty="0"/>
              <a:t>Complex Klein-Gordon Continuity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141A8A-C448-86D8-E795-5583FE8EDFDD}"/>
                  </a:ext>
                </a:extLst>
              </p:cNvPr>
              <p:cNvSpPr txBox="1"/>
              <p:nvPr/>
            </p:nvSpPr>
            <p:spPr>
              <a:xfrm>
                <a:off x="172405" y="3512206"/>
                <a:ext cx="8991600" cy="113178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p>
                        <m:sSupPr>
                          <m:ctrlPr>
                            <a:rPr lang="en-CA" sz="6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en-CA" sz="6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acc>
                        <m:accPr>
                          <m:chr m:val="⃗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CA" sz="6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 ⋅</m:t>
                      </m:r>
                      <m:acc>
                        <m:accPr>
                          <m:chr m:val="⃗"/>
                          <m:ctrlPr>
                            <a:rPr lang="en-CA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     =     0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141A8A-C448-86D8-E795-5583FE8ED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05" y="3512206"/>
                <a:ext cx="8991600" cy="1131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0AD20AC5-ED12-A0C6-C19E-3BEFF7D76FF5}"/>
              </a:ext>
            </a:extLst>
          </p:cNvPr>
          <p:cNvGrpSpPr/>
          <p:nvPr/>
        </p:nvGrpSpPr>
        <p:grpSpPr>
          <a:xfrm>
            <a:off x="321584" y="4489706"/>
            <a:ext cx="2328634" cy="2328634"/>
            <a:chOff x="1815104" y="4489706"/>
            <a:chExt cx="2328634" cy="232863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F909E6F-C4DE-4CAE-F93F-6CAA1A0BDEF9}"/>
                </a:ext>
              </a:extLst>
            </p:cNvPr>
            <p:cNvSpPr/>
            <p:nvPr/>
          </p:nvSpPr>
          <p:spPr>
            <a:xfrm>
              <a:off x="2194195" y="4910036"/>
              <a:ext cx="1570450" cy="157045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0891420-71A3-6B31-3350-B479D7E46A2E}"/>
                    </a:ext>
                  </a:extLst>
                </p:cNvPr>
                <p:cNvSpPr/>
                <p:nvPr/>
              </p:nvSpPr>
              <p:spPr>
                <a:xfrm>
                  <a:off x="2541153" y="5256994"/>
                  <a:ext cx="876534" cy="876534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1050" b="1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CA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endParaRPr lang="en-CA" sz="4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0891420-71A3-6B31-3350-B479D7E46A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1153" y="5256994"/>
                  <a:ext cx="876534" cy="876534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003A7BF-7EC3-F5E4-0550-775FD1ADE281}"/>
                </a:ext>
              </a:extLst>
            </p:cNvPr>
            <p:cNvGrpSpPr/>
            <p:nvPr/>
          </p:nvGrpSpPr>
          <p:grpSpPr>
            <a:xfrm>
              <a:off x="1815104" y="4489706"/>
              <a:ext cx="2328634" cy="2328634"/>
              <a:chOff x="1946239" y="4690291"/>
              <a:chExt cx="2066363" cy="2066363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BC9C4D3A-B862-5C20-F56E-043C1AA813F6}"/>
                  </a:ext>
                </a:extLst>
              </p:cNvPr>
              <p:cNvCxnSpPr/>
              <p:nvPr/>
            </p:nvCxnSpPr>
            <p:spPr>
              <a:xfrm flipV="1">
                <a:off x="2979420" y="6215634"/>
                <a:ext cx="0" cy="541020"/>
              </a:xfrm>
              <a:prstGeom prst="straightConnector1">
                <a:avLst/>
              </a:prstGeom>
              <a:ln w="889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F8389FC4-9315-E829-D8C3-E20EB72BBD3F}"/>
                  </a:ext>
                </a:extLst>
              </p:cNvPr>
              <p:cNvCxnSpPr/>
              <p:nvPr/>
            </p:nvCxnSpPr>
            <p:spPr>
              <a:xfrm flipV="1">
                <a:off x="2979420" y="4690291"/>
                <a:ext cx="0" cy="541020"/>
              </a:xfrm>
              <a:prstGeom prst="straightConnector1">
                <a:avLst/>
              </a:prstGeom>
              <a:ln w="889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66EC8804-A198-E7BE-DBB5-F3F8F981A045}"/>
                  </a:ext>
                </a:extLst>
              </p:cNvPr>
              <p:cNvCxnSpPr/>
              <p:nvPr/>
            </p:nvCxnSpPr>
            <p:spPr>
              <a:xfrm rot="16200000" flipV="1">
                <a:off x="3742092" y="5483442"/>
                <a:ext cx="0" cy="541020"/>
              </a:xfrm>
              <a:prstGeom prst="straightConnector1">
                <a:avLst/>
              </a:prstGeom>
              <a:ln w="889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FB295352-8510-CCC7-994D-4D02FEE94BA7}"/>
                  </a:ext>
                </a:extLst>
              </p:cNvPr>
              <p:cNvCxnSpPr/>
              <p:nvPr/>
            </p:nvCxnSpPr>
            <p:spPr>
              <a:xfrm rot="16200000" flipV="1">
                <a:off x="2216749" y="5483442"/>
                <a:ext cx="0" cy="541020"/>
              </a:xfrm>
              <a:prstGeom prst="straightConnector1">
                <a:avLst/>
              </a:prstGeom>
              <a:ln w="889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AD88B0E5-EF5B-2C5D-7DA5-EDAB05213B1B}"/>
                  </a:ext>
                </a:extLst>
              </p:cNvPr>
              <p:cNvCxnSpPr/>
              <p:nvPr/>
            </p:nvCxnSpPr>
            <p:spPr>
              <a:xfrm rot="18900000" flipV="1">
                <a:off x="3545756" y="6049778"/>
                <a:ext cx="0" cy="541020"/>
              </a:xfrm>
              <a:prstGeom prst="straightConnector1">
                <a:avLst/>
              </a:prstGeom>
              <a:ln w="889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8BB72BF6-553A-5426-553F-13ECDB0DE0E4}"/>
                  </a:ext>
                </a:extLst>
              </p:cNvPr>
              <p:cNvCxnSpPr/>
              <p:nvPr/>
            </p:nvCxnSpPr>
            <p:spPr>
              <a:xfrm rot="18900000" flipV="1">
                <a:off x="2413083" y="4917102"/>
                <a:ext cx="0" cy="541020"/>
              </a:xfrm>
              <a:prstGeom prst="straightConnector1">
                <a:avLst/>
              </a:prstGeom>
              <a:ln w="889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D028CFC7-55E3-7747-DADF-302E8435620E}"/>
                  </a:ext>
                </a:extLst>
              </p:cNvPr>
              <p:cNvCxnSpPr/>
              <p:nvPr/>
            </p:nvCxnSpPr>
            <p:spPr>
              <a:xfrm rot="13500000" flipV="1">
                <a:off x="3567309" y="4938655"/>
                <a:ext cx="0" cy="541020"/>
              </a:xfrm>
              <a:prstGeom prst="straightConnector1">
                <a:avLst/>
              </a:prstGeom>
              <a:ln w="889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FA5A1681-30A6-9C9D-A74C-929704E1E8EE}"/>
                  </a:ext>
                </a:extLst>
              </p:cNvPr>
              <p:cNvCxnSpPr/>
              <p:nvPr/>
            </p:nvCxnSpPr>
            <p:spPr>
              <a:xfrm rot="13500000" flipV="1">
                <a:off x="2434636" y="6071330"/>
                <a:ext cx="0" cy="541020"/>
              </a:xfrm>
              <a:prstGeom prst="straightConnector1">
                <a:avLst/>
              </a:prstGeom>
              <a:ln w="889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3D45684-25D2-F8E6-52C0-C82183915299}"/>
              </a:ext>
            </a:extLst>
          </p:cNvPr>
          <p:cNvGrpSpPr/>
          <p:nvPr/>
        </p:nvGrpSpPr>
        <p:grpSpPr>
          <a:xfrm>
            <a:off x="3371375" y="4489706"/>
            <a:ext cx="2328634" cy="2328634"/>
            <a:chOff x="4864895" y="4489706"/>
            <a:chExt cx="2328634" cy="2328634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6DDDF20-224D-108A-81C8-DB4A6E80147C}"/>
                </a:ext>
              </a:extLst>
            </p:cNvPr>
            <p:cNvSpPr/>
            <p:nvPr/>
          </p:nvSpPr>
          <p:spPr>
            <a:xfrm>
              <a:off x="5243986" y="4910036"/>
              <a:ext cx="1570450" cy="157045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D98C2F8B-2B62-4FF5-CA5F-092440A09F9D}"/>
                    </a:ext>
                  </a:extLst>
                </p:cNvPr>
                <p:cNvSpPr/>
                <p:nvPr/>
              </p:nvSpPr>
              <p:spPr>
                <a:xfrm>
                  <a:off x="5853674" y="5519724"/>
                  <a:ext cx="351074" cy="351074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100" b="1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CA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a14:m>
                  <a:endParaRPr lang="en-CA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D98C2F8B-2B62-4FF5-CA5F-092440A09F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3674" y="5519724"/>
                  <a:ext cx="351074" cy="351074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B42B44A-5DA1-747B-4992-0407905C6063}"/>
                </a:ext>
              </a:extLst>
            </p:cNvPr>
            <p:cNvCxnSpPr/>
            <p:nvPr/>
          </p:nvCxnSpPr>
          <p:spPr>
            <a:xfrm flipV="1">
              <a:off x="6029211" y="6208652"/>
              <a:ext cx="0" cy="609688"/>
            </a:xfrm>
            <a:prstGeom prst="straightConnector1">
              <a:avLst/>
            </a:prstGeom>
            <a:ln w="889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2D21026-A2E5-C3EA-E74D-13861D438B92}"/>
                </a:ext>
              </a:extLst>
            </p:cNvPr>
            <p:cNvCxnSpPr/>
            <p:nvPr/>
          </p:nvCxnSpPr>
          <p:spPr>
            <a:xfrm flipV="1">
              <a:off x="6029211" y="4489706"/>
              <a:ext cx="0" cy="609688"/>
            </a:xfrm>
            <a:prstGeom prst="straightConnector1">
              <a:avLst/>
            </a:prstGeom>
            <a:ln w="889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A3A426B-27AD-8A09-7091-C45CB725C8FF}"/>
                </a:ext>
              </a:extLst>
            </p:cNvPr>
            <p:cNvCxnSpPr/>
            <p:nvPr/>
          </p:nvCxnSpPr>
          <p:spPr>
            <a:xfrm rot="16200000" flipV="1">
              <a:off x="6888685" y="5383527"/>
              <a:ext cx="0" cy="609688"/>
            </a:xfrm>
            <a:prstGeom prst="straightConnector1">
              <a:avLst/>
            </a:prstGeom>
            <a:ln w="889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E6AD4D7-D5D1-CE9B-CEBE-606E354AAFFF}"/>
                </a:ext>
              </a:extLst>
            </p:cNvPr>
            <p:cNvCxnSpPr/>
            <p:nvPr/>
          </p:nvCxnSpPr>
          <p:spPr>
            <a:xfrm rot="16200000" flipV="1">
              <a:off x="5169739" y="5383527"/>
              <a:ext cx="0" cy="609688"/>
            </a:xfrm>
            <a:prstGeom prst="straightConnector1">
              <a:avLst/>
            </a:prstGeom>
            <a:ln w="889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E909970-96B2-4518-F49D-C7C0AB76E0BB}"/>
                </a:ext>
              </a:extLst>
            </p:cNvPr>
            <p:cNvCxnSpPr/>
            <p:nvPr/>
          </p:nvCxnSpPr>
          <p:spPr>
            <a:xfrm rot="18900000" flipV="1">
              <a:off x="6697910" y="6052225"/>
              <a:ext cx="0" cy="609688"/>
            </a:xfrm>
            <a:prstGeom prst="straightConnector1">
              <a:avLst/>
            </a:prstGeom>
            <a:ln w="889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856D773-DD65-E8D7-347E-8E7C8379A2BC}"/>
                </a:ext>
              </a:extLst>
            </p:cNvPr>
            <p:cNvCxnSpPr/>
            <p:nvPr/>
          </p:nvCxnSpPr>
          <p:spPr>
            <a:xfrm rot="18900000" flipV="1">
              <a:off x="5360513" y="4714826"/>
              <a:ext cx="0" cy="609688"/>
            </a:xfrm>
            <a:prstGeom prst="straightConnector1">
              <a:avLst/>
            </a:prstGeom>
            <a:ln w="889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2851FFD-C238-3030-4509-F2B127C9661D}"/>
                </a:ext>
              </a:extLst>
            </p:cNvPr>
            <p:cNvCxnSpPr/>
            <p:nvPr/>
          </p:nvCxnSpPr>
          <p:spPr>
            <a:xfrm rot="13500000" flipV="1">
              <a:off x="6722198" y="4728953"/>
              <a:ext cx="0" cy="609688"/>
            </a:xfrm>
            <a:prstGeom prst="straightConnector1">
              <a:avLst/>
            </a:prstGeom>
            <a:ln w="889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BAD2C2E-9E52-7DBF-25CC-CD1B2A1F9597}"/>
                </a:ext>
              </a:extLst>
            </p:cNvPr>
            <p:cNvCxnSpPr/>
            <p:nvPr/>
          </p:nvCxnSpPr>
          <p:spPr>
            <a:xfrm rot="13500000" flipV="1">
              <a:off x="5374640" y="6076512"/>
              <a:ext cx="0" cy="609688"/>
            </a:xfrm>
            <a:prstGeom prst="straightConnector1">
              <a:avLst/>
            </a:prstGeom>
            <a:ln w="889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AA070A4-FBD2-B833-F674-BE5EAAFAE3E1}"/>
              </a:ext>
            </a:extLst>
          </p:cNvPr>
          <p:cNvGrpSpPr/>
          <p:nvPr/>
        </p:nvGrpSpPr>
        <p:grpSpPr>
          <a:xfrm>
            <a:off x="6668729" y="4910037"/>
            <a:ext cx="2166074" cy="1570450"/>
            <a:chOff x="8162249" y="4910037"/>
            <a:chExt cx="2166074" cy="157045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6E1E2E2-B23C-CB21-74B2-EEA7529312B8}"/>
                </a:ext>
              </a:extLst>
            </p:cNvPr>
            <p:cNvSpPr/>
            <p:nvPr/>
          </p:nvSpPr>
          <p:spPr>
            <a:xfrm>
              <a:off x="8378780" y="4910037"/>
              <a:ext cx="1570450" cy="157045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5D25A749-03EF-F86D-B1FB-EA0C1B2BB828}"/>
                    </a:ext>
                  </a:extLst>
                </p:cNvPr>
                <p:cNvSpPr/>
                <p:nvPr/>
              </p:nvSpPr>
              <p:spPr>
                <a:xfrm>
                  <a:off x="8843965" y="5375222"/>
                  <a:ext cx="640080" cy="64008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CA" sz="3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5D25A749-03EF-F86D-B1FB-EA0C1B2BB8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3965" y="5375222"/>
                  <a:ext cx="640080" cy="64008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0A95BA7-EBDE-A8D9-848E-C653BBD3B19E}"/>
                </a:ext>
              </a:extLst>
            </p:cNvPr>
            <p:cNvCxnSpPr/>
            <p:nvPr/>
          </p:nvCxnSpPr>
          <p:spPr>
            <a:xfrm rot="16200000" flipV="1">
              <a:off x="10023479" y="5383528"/>
              <a:ext cx="0" cy="609688"/>
            </a:xfrm>
            <a:prstGeom prst="straightConnector1">
              <a:avLst/>
            </a:prstGeom>
            <a:ln w="889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9DAFA4A-17E7-9565-C282-971CE2185FF1}"/>
                </a:ext>
              </a:extLst>
            </p:cNvPr>
            <p:cNvCxnSpPr/>
            <p:nvPr/>
          </p:nvCxnSpPr>
          <p:spPr>
            <a:xfrm rot="16200000" flipV="1">
              <a:off x="8467093" y="5383528"/>
              <a:ext cx="0" cy="609688"/>
            </a:xfrm>
            <a:prstGeom prst="straightConnector1">
              <a:avLst/>
            </a:prstGeom>
            <a:ln w="889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EDCD4DA-52E3-7F90-6BD6-1FC5A86099F1}"/>
                </a:ext>
              </a:extLst>
            </p:cNvPr>
            <p:cNvCxnSpPr/>
            <p:nvPr/>
          </p:nvCxnSpPr>
          <p:spPr>
            <a:xfrm rot="16200000" flipV="1">
              <a:off x="10023479" y="4833962"/>
              <a:ext cx="0" cy="609688"/>
            </a:xfrm>
            <a:prstGeom prst="straightConnector1">
              <a:avLst/>
            </a:prstGeom>
            <a:ln w="889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8588808-24E5-2FC4-75CB-637BE1EDD36B}"/>
                </a:ext>
              </a:extLst>
            </p:cNvPr>
            <p:cNvCxnSpPr/>
            <p:nvPr/>
          </p:nvCxnSpPr>
          <p:spPr>
            <a:xfrm rot="16200000" flipV="1">
              <a:off x="8467093" y="4833962"/>
              <a:ext cx="0" cy="609688"/>
            </a:xfrm>
            <a:prstGeom prst="straightConnector1">
              <a:avLst/>
            </a:prstGeom>
            <a:ln w="889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3DE0E62-6A7F-4BE4-6C22-991975652935}"/>
                </a:ext>
              </a:extLst>
            </p:cNvPr>
            <p:cNvCxnSpPr/>
            <p:nvPr/>
          </p:nvCxnSpPr>
          <p:spPr>
            <a:xfrm rot="16200000" flipV="1">
              <a:off x="10023479" y="5952152"/>
              <a:ext cx="0" cy="609688"/>
            </a:xfrm>
            <a:prstGeom prst="straightConnector1">
              <a:avLst/>
            </a:prstGeom>
            <a:ln w="889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A47EB9D-0651-16E4-F20F-E9BC84F23D6F}"/>
                </a:ext>
              </a:extLst>
            </p:cNvPr>
            <p:cNvCxnSpPr/>
            <p:nvPr/>
          </p:nvCxnSpPr>
          <p:spPr>
            <a:xfrm rot="16200000" flipV="1">
              <a:off x="8467093" y="5952152"/>
              <a:ext cx="0" cy="609688"/>
            </a:xfrm>
            <a:prstGeom prst="straightConnector1">
              <a:avLst/>
            </a:prstGeom>
            <a:ln w="889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5DE04B9-67B5-6A54-70D4-223ABB82A997}"/>
              </a:ext>
            </a:extLst>
          </p:cNvPr>
          <p:cNvGrpSpPr/>
          <p:nvPr/>
        </p:nvGrpSpPr>
        <p:grpSpPr>
          <a:xfrm>
            <a:off x="3402081" y="1603619"/>
            <a:ext cx="4760169" cy="860713"/>
            <a:chOff x="377682" y="2191554"/>
            <a:chExt cx="7200006" cy="860713"/>
          </a:xfrm>
        </p:grpSpPr>
        <p:sp>
          <p:nvSpPr>
            <p:cNvPr id="57" name="Right Brace 56">
              <a:extLst>
                <a:ext uri="{FF2B5EF4-FFF2-40B4-BE49-F238E27FC236}">
                  <a16:creationId xmlns:a16="http://schemas.microsoft.com/office/drawing/2014/main" id="{6779F6BE-AF50-4CE2-EB30-4CD9F718880B}"/>
                </a:ext>
              </a:extLst>
            </p:cNvPr>
            <p:cNvSpPr/>
            <p:nvPr/>
          </p:nvSpPr>
          <p:spPr>
            <a:xfrm rot="5400000">
              <a:off x="3824857" y="-1255621"/>
              <a:ext cx="305655" cy="7200006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906DF5F-5E89-C1A7-86DE-DCC3329B21A0}"/>
                    </a:ext>
                  </a:extLst>
                </p:cNvPr>
                <p:cNvSpPr txBox="1"/>
                <p:nvPr/>
              </p:nvSpPr>
              <p:spPr>
                <a:xfrm>
                  <a:off x="2996301" y="2344381"/>
                  <a:ext cx="195454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≡</m:t>
                        </m:r>
                        <m:sSup>
                          <m:sSupPr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906DF5F-5E89-C1A7-86DE-DCC3329B21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6301" y="2344381"/>
                  <a:ext cx="1954540" cy="7078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7A678B1B-DDA3-26EB-46B2-EA2E60FCEAE9}"/>
              </a:ext>
            </a:extLst>
          </p:cNvPr>
          <p:cNvSpPr txBox="1"/>
          <p:nvPr/>
        </p:nvSpPr>
        <p:spPr>
          <a:xfrm>
            <a:off x="6262050" y="1880868"/>
            <a:ext cx="2572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current 4-vector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583F72-F2D8-22E4-EBD7-0DC16226038F}"/>
              </a:ext>
            </a:extLst>
          </p:cNvPr>
          <p:cNvSpPr txBox="1"/>
          <p:nvPr/>
        </p:nvSpPr>
        <p:spPr>
          <a:xfrm>
            <a:off x="9559878" y="4101071"/>
            <a:ext cx="24629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800" dirty="0"/>
              <a:t>Electric charge current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42CEF0A-465D-6319-7A91-BE77F2AAB23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6600" y="2084400"/>
              <a:ext cx="7848720" cy="25779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42CEF0A-465D-6319-7A91-BE77F2AAB2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7240" y="2075040"/>
                <a:ext cx="7867440" cy="2596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48546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268"/>
    </mc:Choice>
    <mc:Fallback>
      <p:transition spd="slow" advTm="412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  <p:bldP spid="59" grpId="0"/>
      <p:bldP spid="1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79B12-12FD-1241-A868-62EFF68DB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13B32B-055B-896B-A1D9-4819C775CF19}"/>
                  </a:ext>
                </a:extLst>
              </p:cNvPr>
              <p:cNvSpPr txBox="1"/>
              <p:nvPr/>
            </p:nvSpPr>
            <p:spPr>
              <a:xfrm>
                <a:off x="305577" y="79100"/>
                <a:ext cx="685100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CA" sz="4800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CA" sz="48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CA" sz="4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800" i="1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CA" sz="4800" i="1" dirty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CA" sz="4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CA" sz="4800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48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CA" sz="4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800" i="1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CA" sz="4800" i="1" dirty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CA" sz="4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CA" sz="4800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13B32B-055B-896B-A1D9-4819C775C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77" y="79100"/>
                <a:ext cx="6851003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4158A0-41DD-AD64-25E4-7F2F83F021BF}"/>
                  </a:ext>
                </a:extLst>
              </p:cNvPr>
              <p:cNvSpPr txBox="1"/>
              <p:nvPr/>
            </p:nvSpPr>
            <p:spPr>
              <a:xfrm>
                <a:off x="678802" y="1141253"/>
                <a:ext cx="8045320" cy="37240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p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CA" sz="4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400" b="0" i="1" dirty="0" smtClean="0">
                        <a:latin typeface="Cambria Math" panose="02040503050406030204" pitchFamily="18" charset="0"/>
                      </a:rPr>
                      <m:t>   </m:t>
                    </m:r>
                    <m:sSup>
                      <m:sSupPr>
                        <m:ctrlPr>
                          <a:rPr lang="en-CA" sz="4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CA" sz="4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440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4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p>
                                <m:r>
                                  <a:rPr lang="en-CA" sz="4400" i="1" dirty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CA" sz="44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A" sz="4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400" i="1" dirty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p>
                                    <m:r>
                                      <a:rPr lang="en-CA" sz="4400" i="1" dirty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sup>
                                </m:sSup>
                                <m:r>
                                  <a:rPr lang="en-CA" sz="44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  <m:r>
                              <a:rPr lang="en-CA" sz="4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4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CA" sz="44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A" sz="4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400" i="1" dirty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p>
                                    <m:r>
                                      <a:rPr lang="en-CA" sz="4400" i="1" dirty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CA" sz="44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4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p>
                                    <m:r>
                                      <a:rPr lang="en-CA" sz="4400" i="1" dirty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p>
                        <m:r>
                          <a:rPr lang="en-CA" sz="44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CA" sz="4400" dirty="0"/>
                  <a:t> 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p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CA" sz="4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400" b="0" i="1" dirty="0" smtClean="0"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4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CA" sz="4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4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4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CA" sz="4400" i="1" dirty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CA" sz="44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4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p>
                                  <m:r>
                                    <a:rPr lang="en-CA" sz="4400" i="1" dirty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r>
                            <a:rPr lang="en-CA" sz="44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CA" sz="44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4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CA" sz="4400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4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4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4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CA" sz="4400" i="1" dirty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p>
                              <m:r>
                                <a:rPr lang="en-CA" sz="44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4400" dirty="0"/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p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CA" sz="4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4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4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4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CA" sz="4400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4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4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4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CA" sz="4400" i="1" dirty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p>
                              <m:r>
                                <a:rPr lang="en-CA" sz="44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a:rPr lang="en-CA" sz="44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44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CA" sz="4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4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4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CA" sz="4400" i="1" dirty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CA" sz="44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4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p>
                                  <m:r>
                                    <a:rPr lang="en-CA" sz="4400" i="1" dirty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CA" sz="4400" dirty="0"/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p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CA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4158A0-41DD-AD64-25E4-7F2F83F02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02" y="1141253"/>
                <a:ext cx="8045320" cy="37240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A20519-A248-4611-20D0-0F9E8AF95484}"/>
                  </a:ext>
                </a:extLst>
              </p:cNvPr>
              <p:cNvSpPr txBox="1"/>
              <p:nvPr/>
            </p:nvSpPr>
            <p:spPr>
              <a:xfrm>
                <a:off x="305577" y="5716747"/>
                <a:ext cx="9109011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5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6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en-CA" sz="5600" i="1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CA" sz="56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CA" sz="5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5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5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5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CA" sz="5600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5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5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6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CA" sz="5600" i="1" dirty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p>
                              <m:r>
                                <a:rPr lang="en-CA" sz="5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a:rPr lang="en-CA" sz="56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5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CA" sz="5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5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6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CA" sz="5600" i="1" dirty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CA" sz="56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6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p>
                                  <m:r>
                                    <a:rPr lang="en-CA" sz="5600" i="1" dirty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CA" sz="5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A20519-A248-4611-20D0-0F9E8AF95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77" y="5716747"/>
                <a:ext cx="9109011" cy="9541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A1689DE-4DAC-835D-6F05-8C112F76AB6B}"/>
                  </a:ext>
                </a:extLst>
              </p:cNvPr>
              <p:cNvSpPr txBox="1"/>
              <p:nvPr/>
            </p:nvSpPr>
            <p:spPr>
              <a:xfrm>
                <a:off x="7501781" y="109877"/>
                <a:ext cx="425481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400" b="0" i="1" smtClean="0">
                        <a:solidFill>
                          <a:srgbClr val="DA5800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CA" sz="4400" dirty="0">
                    <a:solidFill>
                      <a:srgbClr val="DA5800"/>
                    </a:solidFill>
                  </a:rPr>
                  <a:t> Pure Imaginary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A1689DE-4DAC-835D-6F05-8C112F76A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781" y="109877"/>
                <a:ext cx="4254819" cy="769441"/>
              </a:xfrm>
              <a:prstGeom prst="rect">
                <a:avLst/>
              </a:prstGeom>
              <a:blipFill>
                <a:blip r:embed="rId6"/>
                <a:stretch>
                  <a:fillRect t="-15873" r="-4871" b="-373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EC47E9-6236-FF95-2945-8ED9A397F7E8}"/>
                  </a:ext>
                </a:extLst>
              </p:cNvPr>
              <p:cNvSpPr txBox="1"/>
              <p:nvPr/>
            </p:nvSpPr>
            <p:spPr>
              <a:xfrm>
                <a:off x="9165771" y="5809079"/>
                <a:ext cx="295010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400" b="0" i="1" smtClean="0">
                        <a:solidFill>
                          <a:srgbClr val="5D2884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CA" sz="4400" dirty="0">
                    <a:solidFill>
                      <a:srgbClr val="5D2884"/>
                    </a:solidFill>
                  </a:rPr>
                  <a:t> Pure Real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EC47E9-6236-FF95-2945-8ED9A397F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5771" y="5809079"/>
                <a:ext cx="2950103" cy="769441"/>
              </a:xfrm>
              <a:prstGeom prst="rect">
                <a:avLst/>
              </a:prstGeom>
              <a:blipFill>
                <a:blip r:embed="rId7"/>
                <a:stretch>
                  <a:fillRect t="-16667" r="-7438" b="-373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801C5B8-B9D8-BD48-E056-01450B0258D2}"/>
              </a:ext>
            </a:extLst>
          </p:cNvPr>
          <p:cNvCxnSpPr>
            <a:cxnSpLocks/>
          </p:cNvCxnSpPr>
          <p:nvPr/>
        </p:nvCxnSpPr>
        <p:spPr>
          <a:xfrm>
            <a:off x="0" y="4745948"/>
            <a:ext cx="121920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D5F74AE-B133-DB86-79A9-3D62B9F48D31}"/>
              </a:ext>
            </a:extLst>
          </p:cNvPr>
          <p:cNvSpPr txBox="1"/>
          <p:nvPr/>
        </p:nvSpPr>
        <p:spPr>
          <a:xfrm>
            <a:off x="152369" y="4832825"/>
            <a:ext cx="34877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b="1" u="sng" dirty="0"/>
              <a:t>Redefinition</a:t>
            </a:r>
            <a:r>
              <a:rPr lang="en-CA" sz="4800" b="1" dirty="0"/>
              <a:t>: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9FF6C8E8-E658-2D8E-FB2E-B4C266039A3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85880" y="925200"/>
              <a:ext cx="6949800" cy="58777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9FF6C8E8-E658-2D8E-FB2E-B4C266039A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76520" y="915840"/>
                <a:ext cx="6968520" cy="5896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61343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533"/>
    </mc:Choice>
    <mc:Fallback>
      <p:transition spd="slow" advTm="33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/>
      <p:bldP spid="14" grpId="0"/>
      <p:bldP spid="16" grpId="0"/>
      <p:bldP spid="17" grpId="0"/>
      <p:bldP spid="2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35444-AADC-50D4-967F-1A6F87B28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F0DCA5-EE5F-18E1-F556-7350402055A3}"/>
                  </a:ext>
                </a:extLst>
              </p:cNvPr>
              <p:cNvSpPr txBox="1"/>
              <p:nvPr/>
            </p:nvSpPr>
            <p:spPr>
              <a:xfrm>
                <a:off x="192501" y="642325"/>
                <a:ext cx="8341900" cy="9434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CA" sz="49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49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  <m:d>
                            <m:dPr>
                              <m:ctrlPr>
                                <a:rPr lang="en-CA" sz="49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49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9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sz="49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CA" sz="4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CA" sz="4900" b="0" i="1" dirty="0" smtClean="0">
                                  <a:solidFill>
                                    <a:srgbClr val="007E3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4900" b="0" i="1" dirty="0" smtClean="0">
                                  <a:solidFill>
                                    <a:srgbClr val="007E39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acc>
                          <m:d>
                            <m:dPr>
                              <m:ctrlPr>
                                <a:rPr lang="en-CA" sz="49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49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9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sz="49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CA" sz="49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9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CA" sz="49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ℏ </m:t>
                      </m:r>
                      <m:r>
                        <a:rPr lang="en-CA" sz="49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CA" sz="4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9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9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sz="49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sz="49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49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9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sz="49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9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F0DCA5-EE5F-18E1-F556-735040205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01" y="642325"/>
                <a:ext cx="8341900" cy="9434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A005BE-DD63-722F-6AE4-EBB987DE7C22}"/>
                  </a:ext>
                </a:extLst>
              </p:cNvPr>
              <p:cNvSpPr txBox="1"/>
              <p:nvPr/>
            </p:nvSpPr>
            <p:spPr>
              <a:xfrm>
                <a:off x="8767547" y="145084"/>
                <a:ext cx="3071527" cy="133812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sz="4800" i="1" dirty="0" smtClean="0">
                        <a:solidFill>
                          <a:srgbClr val="007E39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  <m:r>
                              <a:rPr lang="en-CA" sz="48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A005BE-DD63-722F-6AE4-EBB987DE7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7547" y="145084"/>
                <a:ext cx="3071527" cy="13381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A145832-9386-04DE-096D-A9C73313E343}"/>
                  </a:ext>
                </a:extLst>
              </p:cNvPr>
              <p:cNvSpPr txBox="1"/>
              <p:nvPr/>
            </p:nvSpPr>
            <p:spPr>
              <a:xfrm>
                <a:off x="2052931" y="4685549"/>
                <a:ext cx="10139069" cy="20315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CA" sz="48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48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acc>
                      <m:r>
                        <a:rPr lang="en-CA" sz="4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∫</m:t>
                      </m:r>
                      <m:r>
                        <a:rPr lang="en-CA" sz="4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𝑑𝑘</m:t>
                      </m:r>
                      <m:r>
                        <a:rPr lang="en-CA" sz="4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en-CA" sz="4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CA" sz="4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CA" sz="4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CA" sz="4800" i="1" dirty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CA" sz="4800" i="1" dirty="0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4800" i="1" dirty="0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sz="4800" i="1" dirty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ctrlPr>
                                <a:rPr lang="en-CA" sz="4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8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CA" sz="4800" b="0" i="1" dirty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CA" sz="4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  </m:t>
                          </m:r>
                          <m:r>
                            <a:rPr lang="en-CA" sz="4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CA" sz="4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CA" sz="4800" i="1" dirty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CA" sz="4800" i="1" dirty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4800" i="1" dirty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sz="4800" i="1" dirty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d>
                            <m:dPr>
                              <m:ctrlPr>
                                <a:rPr lang="en-CA" sz="4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8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CA" sz="4800" b="0" i="1" dirty="0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sz="4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r>
                      <a:rPr lang="en-CA" sz="48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8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CA" sz="4800" i="1" dirty="0">
                        <a:latin typeface="Cambria Math" panose="02040503050406030204" pitchFamily="18" charset="0"/>
                      </a:rPr>
                      <m:t>∫</m:t>
                    </m:r>
                    <m:r>
                      <a:rPr lang="en-CA" sz="4800" i="1" dirty="0">
                        <a:latin typeface="Cambria Math" panose="02040503050406030204" pitchFamily="18" charset="0"/>
                      </a:rPr>
                      <m:t>𝑑𝑘</m:t>
                    </m:r>
                    <m:r>
                      <a:rPr lang="en-CA" sz="4800" i="1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CA" sz="4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8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CA" sz="48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48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  <m:sup>
                            <m:r>
                              <a:rPr lang="x-IV_mathan" sz="4800" b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  <m:d>
                          <m:dPr>
                            <m:ctrlPr>
                              <a:rPr lang="en-CA" sz="4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acc>
                          <m:accPr>
                            <m:chr m:val="̂"/>
                            <m:ctrlPr>
                              <a:rPr lang="en-CA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d>
                          <m:dPr>
                            <m:ctrlPr>
                              <a:rPr lang="en-CA" sz="4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CA" sz="4800" i="1" dirty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CA" sz="4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CA" sz="48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48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</m:e>
                          <m:sup>
                            <m:r>
                              <a:rPr lang="x-IV_mathan" sz="4800" b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  <m:d>
                          <m:dPr>
                            <m:ctrlPr>
                              <a:rPr lang="en-CA" sz="4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acc>
                          <m:accPr>
                            <m:chr m:val="̂"/>
                            <m:ctrlPr>
                              <a:rPr lang="en-CA" sz="4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d>
                          <m:dPr>
                            <m:ctrlPr>
                              <a:rPr lang="en-CA" sz="4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4800" dirty="0"/>
                  <a:t> 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A145832-9386-04DE-096D-A9C73313E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931" y="4685549"/>
                <a:ext cx="10139069" cy="20315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18604C0D-E6CC-1112-946C-EBC626EB852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92500" y="1704412"/>
              <a:ext cx="11646573" cy="279902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05268">
                      <a:extLst>
                        <a:ext uri="{9D8B030D-6E8A-4147-A177-3AD203B41FA5}">
                          <a16:colId xmlns:a16="http://schemas.microsoft.com/office/drawing/2014/main" val="2438251915"/>
                        </a:ext>
                      </a:extLst>
                    </a:gridCol>
                    <a:gridCol w="5759114">
                      <a:extLst>
                        <a:ext uri="{9D8B030D-6E8A-4147-A177-3AD203B41FA5}">
                          <a16:colId xmlns:a16="http://schemas.microsoft.com/office/drawing/2014/main" val="1153557239"/>
                        </a:ext>
                      </a:extLst>
                    </a:gridCol>
                    <a:gridCol w="3882191">
                      <a:extLst>
                        <a:ext uri="{9D8B030D-6E8A-4147-A177-3AD203B41FA5}">
                          <a16:colId xmlns:a16="http://schemas.microsoft.com/office/drawing/2014/main" val="3746816266"/>
                        </a:ext>
                      </a:extLst>
                    </a:gridCol>
                  </a:tblGrid>
                  <a:tr h="832197">
                    <a:tc>
                      <a:txBody>
                        <a:bodyPr/>
                        <a:lstStyle/>
                        <a:p>
                          <a:pPr algn="ctr"/>
                          <a:endParaRPr lang="en-CA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200" dirty="0"/>
                            <a:t>Creation/Annihilation Operators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200" dirty="0"/>
                            <a:t>Number Operators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60103669"/>
                      </a:ext>
                    </a:extLst>
                  </a:tr>
                  <a:tr h="9000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200" dirty="0"/>
                            <a:t>Matter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3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CA" sz="3200" b="0" i="1" dirty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sz="3200" b="0" dirty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CA" sz="32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CA" sz="32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3200" b="0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CA" sz="3200" b="0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CA" sz="3200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CA" sz="3200" b="0" i="1" dirty="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CA" sz="3200" b="0" i="1" dirty="0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CA" sz="3200" dirty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x-IV_mathan" sz="3200" b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†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CA" sz="32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CA" sz="32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3200" b="0" dirty="0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CA" sz="3200" b="0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  <m:r>
                                  <a:rPr lang="en-CA" sz="3200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z="3200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CA" sz="3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32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3200" b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CA" sz="3200" b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CA" sz="3200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CA" sz="32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3200" b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CA" sz="3200" b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3200" b="0" i="1" dirty="0" smtClean="0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CA" sz="3200" b="0" i="1" dirty="0" smtClean="0">
                                            <a:solidFill>
                                              <a:srgbClr val="FF5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sz="3200" b="0" dirty="0" smtClean="0">
                                            <a:solidFill>
                                              <a:srgbClr val="FF5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CA" sz="3200" b="0" dirty="0" smtClean="0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CA" sz="32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200" b="0" dirty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r>
                                  <a:rPr lang="en-CA" sz="3200" b="0" dirty="0" smtClean="0">
                                    <a:latin typeface="Cambria Math" panose="02040503050406030204" pitchFamily="18" charset="0"/>
                                  </a:rPr>
                                  <m:t>≡</m:t>
                                </m:r>
                                <m:sSup>
                                  <m:sSupPr>
                                    <m:ctrlPr>
                                      <a:rPr lang="en-CA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CA" sz="3200" i="1" dirty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sz="3200" dirty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x-IV_mathan" sz="3200" b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CA" sz="32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200" dirty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acc>
                                  <m:accPr>
                                    <m:chr m:val="̂"/>
                                    <m:ctrlPr>
                                      <a:rPr lang="en-CA" sz="32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sz="320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CA" sz="32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200" dirty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72086908"/>
                      </a:ext>
                    </a:extLst>
                  </a:tr>
                  <a:tr h="9000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200" dirty="0"/>
                            <a:t>Anti-Matter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3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CA" sz="3200" b="0" i="1" dirty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sz="3200" b="0" dirty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CA" sz="32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CA" sz="32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3200" b="0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CA" sz="3200" b="0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CA" sz="3200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CA" sz="3200" b="0" i="1" dirty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CA" sz="3200" b="0" i="1" dirty="0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CA" sz="3200" b="0" dirty="0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x-IV_mathan" sz="3200" b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†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CA" sz="32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CA" sz="32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3200" b="0" dirty="0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CA" sz="3200" b="0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  <m:r>
                                  <a:rPr lang="en-CA" sz="3200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z="3200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CA" sz="3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32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3200" b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CA" sz="3200" b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CA" sz="3200" b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CA" sz="32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3200" b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CA" sz="3200" b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32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CA" sz="3200" b="0" i="1" dirty="0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sz="3200" b="0" dirty="0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CA" sz="3200" b="0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CA" sz="32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200" b="0" dirty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r>
                                  <a:rPr lang="en-CA" sz="3200" b="0" dirty="0" smtClean="0">
                                    <a:latin typeface="Cambria Math" panose="02040503050406030204" pitchFamily="18" charset="0"/>
                                  </a:rPr>
                                  <m:t>≡</m:t>
                                </m:r>
                                <m:sSup>
                                  <m:sSupPr>
                                    <m:ctrlPr>
                                      <a:rPr lang="en-CA" sz="32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CA" sz="3200" i="1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sz="3200" dirty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x-IV_mathan" sz="3200" b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CA" sz="32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200" dirty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acc>
                                  <m:accPr>
                                    <m:chr m:val="̂"/>
                                    <m:ctrlPr>
                                      <a:rPr lang="en-CA" sz="3200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sz="3200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CA" sz="32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200" dirty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017532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18604C0D-E6CC-1112-946C-EBC626EB852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92500" y="1704412"/>
              <a:ext cx="11646573" cy="279902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05268">
                      <a:extLst>
                        <a:ext uri="{9D8B030D-6E8A-4147-A177-3AD203B41FA5}">
                          <a16:colId xmlns:a16="http://schemas.microsoft.com/office/drawing/2014/main" val="2438251915"/>
                        </a:ext>
                      </a:extLst>
                    </a:gridCol>
                    <a:gridCol w="5759114">
                      <a:extLst>
                        <a:ext uri="{9D8B030D-6E8A-4147-A177-3AD203B41FA5}">
                          <a16:colId xmlns:a16="http://schemas.microsoft.com/office/drawing/2014/main" val="1153557239"/>
                        </a:ext>
                      </a:extLst>
                    </a:gridCol>
                    <a:gridCol w="3882191">
                      <a:extLst>
                        <a:ext uri="{9D8B030D-6E8A-4147-A177-3AD203B41FA5}">
                          <a16:colId xmlns:a16="http://schemas.microsoft.com/office/drawing/2014/main" val="3746816266"/>
                        </a:ext>
                      </a:extLst>
                    </a:gridCol>
                  </a:tblGrid>
                  <a:tr h="832197">
                    <a:tc>
                      <a:txBody>
                        <a:bodyPr/>
                        <a:lstStyle/>
                        <a:p>
                          <a:pPr algn="ctr"/>
                          <a:endParaRPr lang="en-CA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200" dirty="0"/>
                            <a:t>Creation/Annihilation Operators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200" dirty="0"/>
                            <a:t>Number Operators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60103669"/>
                      </a:ext>
                    </a:extLst>
                  </a:tr>
                  <a:tr h="9000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200" dirty="0"/>
                            <a:t>Matter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34884" t="-93243" r="-67548" b="-1405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200314" t="-93243" r="-314" b="-1405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2086908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200" dirty="0"/>
                            <a:t>Anti-Matter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34884" t="-163429" r="-67548" b="-18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200314" t="-163429" r="-314" b="-18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17532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4607DBD2-C9A5-C6F1-6530-439493AEBC89}"/>
              </a:ext>
            </a:extLst>
          </p:cNvPr>
          <p:cNvSpPr txBox="1"/>
          <p:nvPr/>
        </p:nvSpPr>
        <p:spPr>
          <a:xfrm>
            <a:off x="80210" y="4824145"/>
            <a:ext cx="20368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b="1" dirty="0"/>
              <a:t>Electric Charge Operator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A058FE-F0AF-7763-65CC-A07237C18E4B}"/>
              </a:ext>
            </a:extLst>
          </p:cNvPr>
          <p:cNvSpPr txBox="1"/>
          <p:nvPr/>
        </p:nvSpPr>
        <p:spPr>
          <a:xfrm>
            <a:off x="192500" y="76622"/>
            <a:ext cx="822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Field Quantization (Quantum Field Theory):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D832FBB-2BC9-7494-4D74-71E85F9E31A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36240" y="626040"/>
              <a:ext cx="3528360" cy="50497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D832FBB-2BC9-7494-4D74-71E85F9E31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26880" y="616680"/>
                <a:ext cx="3547080" cy="5068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95733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2325">
        <p:fade/>
      </p:transition>
    </mc:Choice>
    <mc:Fallback>
      <p:transition spd="med" advTm="423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 animBg="1"/>
      <p:bldP spid="23" grpId="0" build="p"/>
      <p:bldP spid="3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EA46E-8BC0-F674-8EB4-69E523FF4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D5704970-62AE-6F32-CC4E-5CF6700CFF9B}"/>
              </a:ext>
            </a:extLst>
          </p:cNvPr>
          <p:cNvSpPr txBox="1"/>
          <p:nvPr/>
        </p:nvSpPr>
        <p:spPr>
          <a:xfrm>
            <a:off x="263090" y="465088"/>
            <a:ext cx="583291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000" b="1" dirty="0">
                <a:solidFill>
                  <a:srgbClr val="FF6600"/>
                </a:solidFill>
              </a:rPr>
              <a:t>Higgs Field </a:t>
            </a:r>
          </a:p>
          <a:p>
            <a:pPr algn="ctr"/>
            <a:r>
              <a:rPr lang="en-CA" sz="4200" dirty="0"/>
              <a:t>(Complex Scalar Doublet)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6E28E4-4CC9-4A6D-A7B2-AD6DAE0C18C1}"/>
                  </a:ext>
                </a:extLst>
              </p:cNvPr>
              <p:cNvSpPr txBox="1"/>
              <p:nvPr/>
            </p:nvSpPr>
            <p:spPr>
              <a:xfrm>
                <a:off x="6812282" y="382629"/>
                <a:ext cx="3489958" cy="1826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1" i="0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𝚽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CA" sz="6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CA" sz="6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sz="6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CA" sz="6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6E28E4-4CC9-4A6D-A7B2-AD6DAE0C1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282" y="382629"/>
                <a:ext cx="3489958" cy="18269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6D13D95-FA12-0258-0EA4-F9DCA236CAA1}"/>
                  </a:ext>
                </a:extLst>
              </p:cNvPr>
              <p:cNvSpPr txBox="1"/>
              <p:nvPr/>
            </p:nvSpPr>
            <p:spPr>
              <a:xfrm>
                <a:off x="0" y="5565071"/>
                <a:ext cx="121920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3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(the 4 Higgs components only have 1 real physical degree of freedom due to the doublet’s </a:t>
                </a:r>
                <a14:m>
                  <m:oMath xmlns:m="http://schemas.openxmlformats.org/officeDocument/2006/math">
                    <m:r>
                      <a:rPr lang="en-CA" sz="36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𝑆𝑈</m:t>
                    </m:r>
                    <m:r>
                      <a:rPr lang="en-CA" sz="36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r>
                  <a:rPr lang="en-CA" sz="3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symmetry)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6D13D95-FA12-0258-0EA4-F9DCA236C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65071"/>
                <a:ext cx="12192000" cy="1200329"/>
              </a:xfrm>
              <a:prstGeom prst="rect">
                <a:avLst/>
              </a:prstGeom>
              <a:blipFill>
                <a:blip r:embed="rId5"/>
                <a:stretch>
                  <a:fillRect t="-8122" b="-182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456BED7-0EDE-289D-ED81-6C35682D446A}"/>
                  </a:ext>
                </a:extLst>
              </p:cNvPr>
              <p:cNvSpPr txBox="1"/>
              <p:nvPr/>
            </p:nvSpPr>
            <p:spPr>
              <a:xfrm>
                <a:off x="0" y="2558952"/>
                <a:ext cx="12192000" cy="1091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4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CA" sz="4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𝐻𝑖𝑔𝑔𝑠</m:t>
                        </m:r>
                      </m:sub>
                    </m:sSub>
                    <m:r>
                      <a:rPr lang="en-CA" sz="46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6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CA" sz="4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600" i="1" dirty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p>
                          <m:sSupPr>
                            <m:ctrlPr>
                              <a:rPr lang="en-CA" sz="4600" b="1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600" b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𝚽</m:t>
                            </m:r>
                          </m:e>
                          <m:sup>
                            <m:r>
                              <a:rPr lang="x-IV_mathan" sz="4600" b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CA" sz="4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600" i="1" dirty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CA" sz="4600" b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𝚽</m:t>
                        </m:r>
                      </m:e>
                    </m:d>
                    <m:r>
                      <a:rPr lang="en-CA" sz="4600" b="0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600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CA" sz="4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4600" b="1" i="1" dirty="0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600" b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𝚽</m:t>
                        </m:r>
                      </m:e>
                      <m:sup>
                        <m:r>
                          <a:rPr lang="x-IV_mathan" sz="4600" b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CA" sz="4600" b="1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𝚽</m:t>
                    </m:r>
                  </m:oMath>
                </a14:m>
                <a:r>
                  <a:rPr lang="en-CA" sz="4800" dirty="0"/>
                  <a:t> </a:t>
                </a:r>
                <a14:m>
                  <m:oMath xmlns:m="http://schemas.openxmlformats.org/officeDocument/2006/math">
                    <m:r>
                      <a:rPr lang="en-CA" sz="48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4800" i="1" dirty="0"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CA" sz="4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4800" b="1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800" b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𝚽</m:t>
                                </m:r>
                              </m:e>
                              <m:sup>
                                <m:r>
                                  <a:rPr lang="x-IV_mathan" sz="4800" b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†</m:t>
                                </m:r>
                              </m:sup>
                            </m:sSup>
                            <m:r>
                              <a:rPr lang="en-CA" sz="4800" b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𝚽</m:t>
                            </m:r>
                          </m:e>
                        </m:d>
                      </m:e>
                      <m:sup>
                        <m:r>
                          <a:rPr lang="en-CA" sz="4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456BED7-0EDE-289D-ED81-6C35682D4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58952"/>
                <a:ext cx="12192000" cy="10919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A7088B01-3651-F39D-25FD-BB506852A313}"/>
              </a:ext>
            </a:extLst>
          </p:cNvPr>
          <p:cNvSpPr/>
          <p:nvPr/>
        </p:nvSpPr>
        <p:spPr>
          <a:xfrm>
            <a:off x="9022080" y="2377440"/>
            <a:ext cx="3169920" cy="1432560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BB2A2C5-42B2-140A-76E7-728A11E18A6C}"/>
              </a:ext>
            </a:extLst>
          </p:cNvPr>
          <p:cNvGrpSpPr/>
          <p:nvPr/>
        </p:nvGrpSpPr>
        <p:grpSpPr>
          <a:xfrm>
            <a:off x="6385560" y="3573780"/>
            <a:ext cx="5494020" cy="1409962"/>
            <a:chOff x="6385560" y="3573780"/>
            <a:chExt cx="5494020" cy="140996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530897D-92E2-C639-8AE4-F9D2CBF22EC3}"/>
                </a:ext>
              </a:extLst>
            </p:cNvPr>
            <p:cNvSpPr txBox="1"/>
            <p:nvPr/>
          </p:nvSpPr>
          <p:spPr>
            <a:xfrm>
              <a:off x="6385560" y="4029635"/>
              <a:ext cx="2636520" cy="95410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dirty="0"/>
                <a:t>Opposite-sign “mass-like” term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B4EC27-1B3D-12DE-6154-17B8ED084574}"/>
                </a:ext>
              </a:extLst>
            </p:cNvPr>
            <p:cNvSpPr txBox="1"/>
            <p:nvPr/>
          </p:nvSpPr>
          <p:spPr>
            <a:xfrm>
              <a:off x="9464038" y="4029634"/>
              <a:ext cx="2415542" cy="95410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dirty="0"/>
                <a:t>Self-interaction term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4D8DB22-475B-4FEB-9203-37BD5F1A0F80}"/>
                </a:ext>
              </a:extLst>
            </p:cNvPr>
            <p:cNvCxnSpPr/>
            <p:nvPr/>
          </p:nvCxnSpPr>
          <p:spPr>
            <a:xfrm flipV="1">
              <a:off x="7254240" y="3573780"/>
              <a:ext cx="0" cy="455855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8AEF4B6-136B-64FA-A5FF-6F442DB826F6}"/>
                </a:ext>
              </a:extLst>
            </p:cNvPr>
            <p:cNvCxnSpPr/>
            <p:nvPr/>
          </p:nvCxnSpPr>
          <p:spPr>
            <a:xfrm flipV="1">
              <a:off x="9806940" y="3582072"/>
              <a:ext cx="0" cy="455855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94606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425">
        <p:fade/>
      </p:transition>
    </mc:Choice>
    <mc:Fallback>
      <p:transition spd="med" advTm="134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18B910-C515-B32E-95A9-4DAC7B47F2C9}"/>
              </a:ext>
            </a:extLst>
          </p:cNvPr>
          <p:cNvSpPr txBox="1"/>
          <p:nvPr/>
        </p:nvSpPr>
        <p:spPr>
          <a:xfrm>
            <a:off x="1" y="0"/>
            <a:ext cx="609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dirty="0"/>
              <a:t>Klein-Gordon Summary</a:t>
            </a: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AA7C2EA6-1786-91BA-80C2-CA2D13F693E2}"/>
              </a:ext>
            </a:extLst>
          </p:cNvPr>
          <p:cNvGrpSpPr/>
          <p:nvPr/>
        </p:nvGrpSpPr>
        <p:grpSpPr>
          <a:xfrm>
            <a:off x="97914" y="4003020"/>
            <a:ext cx="12068093" cy="3063526"/>
            <a:chOff x="146040" y="2941819"/>
            <a:chExt cx="12068093" cy="306352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3B81AA0-3949-C735-5241-4EDD29088DF5}"/>
                </a:ext>
              </a:extLst>
            </p:cNvPr>
            <p:cNvGrpSpPr/>
            <p:nvPr/>
          </p:nvGrpSpPr>
          <p:grpSpPr>
            <a:xfrm>
              <a:off x="2939590" y="3175661"/>
              <a:ext cx="8193354" cy="2535259"/>
              <a:chOff x="1635170" y="3787807"/>
              <a:chExt cx="8193354" cy="2535259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0A3489B5-B1B6-2BD0-040B-4A230A29A92E}"/>
                  </a:ext>
                </a:extLst>
              </p:cNvPr>
              <p:cNvGrpSpPr/>
              <p:nvPr/>
            </p:nvGrpSpPr>
            <p:grpSpPr>
              <a:xfrm rot="10800000">
                <a:off x="4752587" y="4864789"/>
                <a:ext cx="305408" cy="422167"/>
                <a:chOff x="5600721" y="3881352"/>
                <a:chExt cx="305408" cy="656084"/>
              </a:xfrm>
            </p:grpSpPr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1930CC14-E919-58D0-5A4A-53BAADA66B2F}"/>
                    </a:ext>
                  </a:extLst>
                </p:cNvPr>
                <p:cNvCxnSpPr/>
                <p:nvPr/>
              </p:nvCxnSpPr>
              <p:spPr>
                <a:xfrm flipV="1">
                  <a:off x="5600721" y="4309826"/>
                  <a:ext cx="0" cy="227610"/>
                </a:xfrm>
                <a:prstGeom prst="line">
                  <a:avLst/>
                </a:prstGeom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8799A702-2930-B36B-10C1-3851ED6D4E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50340" y="3881352"/>
                  <a:ext cx="0" cy="656084"/>
                </a:xfrm>
                <a:prstGeom prst="line">
                  <a:avLst/>
                </a:prstGeom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C184D69C-407C-4B31-CFFE-B9FD19A6EC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06129" y="4110990"/>
                  <a:ext cx="0" cy="426446"/>
                </a:xfrm>
                <a:prstGeom prst="line">
                  <a:avLst/>
                </a:prstGeom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72DB4A81-B847-418D-59AE-23300DB73FAB}"/>
                  </a:ext>
                </a:extLst>
              </p:cNvPr>
              <p:cNvGrpSpPr/>
              <p:nvPr/>
            </p:nvGrpSpPr>
            <p:grpSpPr>
              <a:xfrm rot="10800000">
                <a:off x="7365763" y="4879028"/>
                <a:ext cx="305408" cy="363444"/>
                <a:chOff x="5600721" y="3881352"/>
                <a:chExt cx="305408" cy="656084"/>
              </a:xfrm>
            </p:grpSpPr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5AB9201D-6EA0-01B6-7758-5A6FF90EB486}"/>
                    </a:ext>
                  </a:extLst>
                </p:cNvPr>
                <p:cNvCxnSpPr/>
                <p:nvPr/>
              </p:nvCxnSpPr>
              <p:spPr>
                <a:xfrm flipV="1">
                  <a:off x="5600721" y="4309826"/>
                  <a:ext cx="0" cy="227610"/>
                </a:xfrm>
                <a:prstGeom prst="line">
                  <a:avLst/>
                </a:prstGeom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EC9BE734-96EF-3353-8FEF-718818FC21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50340" y="3881352"/>
                  <a:ext cx="0" cy="656084"/>
                </a:xfrm>
                <a:prstGeom prst="line">
                  <a:avLst/>
                </a:prstGeom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8B69EA2E-FE77-3D65-1DB6-7B826859A3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06129" y="4110990"/>
                  <a:ext cx="0" cy="426446"/>
                </a:xfrm>
                <a:prstGeom prst="line">
                  <a:avLst/>
                </a:prstGeom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C76949B7-F6A3-D68E-0108-48D300CD8451}"/>
                  </a:ext>
                </a:extLst>
              </p:cNvPr>
              <p:cNvGrpSpPr/>
              <p:nvPr/>
            </p:nvGrpSpPr>
            <p:grpSpPr>
              <a:xfrm rot="10800000">
                <a:off x="3886419" y="4543948"/>
                <a:ext cx="305408" cy="210862"/>
                <a:chOff x="5600721" y="3881352"/>
                <a:chExt cx="305408" cy="656084"/>
              </a:xfrm>
            </p:grpSpPr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0419A51E-C183-828D-4A59-7D58E2FD1406}"/>
                    </a:ext>
                  </a:extLst>
                </p:cNvPr>
                <p:cNvCxnSpPr/>
                <p:nvPr/>
              </p:nvCxnSpPr>
              <p:spPr>
                <a:xfrm flipV="1">
                  <a:off x="5600721" y="4309826"/>
                  <a:ext cx="0" cy="227610"/>
                </a:xfrm>
                <a:prstGeom prst="line">
                  <a:avLst/>
                </a:prstGeom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8FF712B9-DB1D-21F5-0792-7D2F1CDC7B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50340" y="3881352"/>
                  <a:ext cx="0" cy="656084"/>
                </a:xfrm>
                <a:prstGeom prst="line">
                  <a:avLst/>
                </a:prstGeom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31097338-FE82-3625-9A1C-B7CC3E32A5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06129" y="4110990"/>
                  <a:ext cx="0" cy="426446"/>
                </a:xfrm>
                <a:prstGeom prst="line">
                  <a:avLst/>
                </a:prstGeom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F9241FDA-1D6D-F682-4937-BB805F50399B}"/>
                  </a:ext>
                </a:extLst>
              </p:cNvPr>
              <p:cNvGrpSpPr/>
              <p:nvPr/>
            </p:nvGrpSpPr>
            <p:grpSpPr>
              <a:xfrm rot="10800000">
                <a:off x="9093260" y="4896156"/>
                <a:ext cx="305408" cy="656084"/>
                <a:chOff x="5600721" y="3881352"/>
                <a:chExt cx="305408" cy="656084"/>
              </a:xfrm>
            </p:grpSpPr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F111838B-E70D-95EB-CF6A-272455BDD61B}"/>
                    </a:ext>
                  </a:extLst>
                </p:cNvPr>
                <p:cNvCxnSpPr/>
                <p:nvPr/>
              </p:nvCxnSpPr>
              <p:spPr>
                <a:xfrm flipV="1">
                  <a:off x="5600721" y="4309826"/>
                  <a:ext cx="0" cy="227610"/>
                </a:xfrm>
                <a:prstGeom prst="line">
                  <a:avLst/>
                </a:prstGeom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B5AFAF7B-B24F-5672-5D92-11FEA0C570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50340" y="3881352"/>
                  <a:ext cx="0" cy="656084"/>
                </a:xfrm>
                <a:prstGeom prst="line">
                  <a:avLst/>
                </a:prstGeom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0025C279-4969-CFD8-EB34-BC9F9996EE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06129" y="4110990"/>
                  <a:ext cx="0" cy="426446"/>
                </a:xfrm>
                <a:prstGeom prst="line">
                  <a:avLst/>
                </a:prstGeom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2060BD56-3A6F-B857-D67A-E68766FE52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5170" y="4834043"/>
                <a:ext cx="8193354" cy="0"/>
              </a:xfrm>
              <a:prstGeom prst="line">
                <a:avLst/>
              </a:prstGeom>
              <a:ln w="28575">
                <a:solidFill>
                  <a:srgbClr val="00B0F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D52BF95-9E52-633A-3565-A0599EF69140}"/>
                  </a:ext>
                </a:extLst>
              </p:cNvPr>
              <p:cNvSpPr/>
              <p:nvPr/>
            </p:nvSpPr>
            <p:spPr>
              <a:xfrm>
                <a:off x="1645396" y="5907793"/>
                <a:ext cx="8177251" cy="41527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0AB83420-5EA1-06D4-59B8-5F8EA4EB73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5170" y="5907793"/>
                <a:ext cx="817725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6FE7D87-34A8-B64D-F79E-328AF652523C}"/>
                  </a:ext>
                </a:extLst>
              </p:cNvPr>
              <p:cNvGrpSpPr/>
              <p:nvPr/>
            </p:nvGrpSpPr>
            <p:grpSpPr>
              <a:xfrm>
                <a:off x="1984304" y="4818105"/>
                <a:ext cx="582563" cy="1089687"/>
                <a:chOff x="1527809" y="4503839"/>
                <a:chExt cx="482360" cy="1153631"/>
              </a:xfrm>
            </p:grpSpPr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7130C600-14CB-33ED-587E-D70161D707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68989" y="5379720"/>
                  <a:ext cx="0" cy="27775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041BBF2A-5995-3B8F-BBE7-B49311A777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68989" y="4503839"/>
                  <a:ext cx="0" cy="216751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3" name="Group 112">
                  <a:extLst>
                    <a:ext uri="{FF2B5EF4-FFF2-40B4-BE49-F238E27FC236}">
                      <a16:creationId xmlns:a16="http://schemas.microsoft.com/office/drawing/2014/main" id="{EF50C9F6-FE2E-583B-F3D1-D1F9C04690DE}"/>
                    </a:ext>
                  </a:extLst>
                </p:cNvPr>
                <p:cNvGrpSpPr/>
                <p:nvPr/>
              </p:nvGrpSpPr>
              <p:grpSpPr>
                <a:xfrm>
                  <a:off x="1527809" y="4699148"/>
                  <a:ext cx="482360" cy="701914"/>
                  <a:chOff x="1527809" y="4462181"/>
                  <a:chExt cx="482360" cy="940093"/>
                </a:xfrm>
              </p:grpSpPr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1E50C214-9A7C-8152-BC8B-CEF42071E3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527810" y="5278755"/>
                    <a:ext cx="250877" cy="123519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A4DBB82E-739B-91D7-79F4-CD624DAD48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527810" y="5047678"/>
                    <a:ext cx="482359" cy="23749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E6E0813D-3877-03DF-1BD5-7045F28050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527810" y="4816600"/>
                    <a:ext cx="482359" cy="23749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B3F5F50F-BFD7-3107-7EC4-DEA230F3D9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527809" y="4584128"/>
                    <a:ext cx="482359" cy="23749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E548DD35-0A24-7F53-F0C9-D8F7DCB41C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762487" y="4462181"/>
                    <a:ext cx="247680" cy="121946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966B86C-4B1C-245E-4530-E97F2AE8A2D8}"/>
                  </a:ext>
                </a:extLst>
              </p:cNvPr>
              <p:cNvGrpSpPr/>
              <p:nvPr/>
            </p:nvGrpSpPr>
            <p:grpSpPr>
              <a:xfrm>
                <a:off x="2852439" y="5377989"/>
                <a:ext cx="582563" cy="529804"/>
                <a:chOff x="1527809" y="4503839"/>
                <a:chExt cx="482360" cy="1153631"/>
              </a:xfrm>
            </p:grpSpPr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C9F127B2-0D5C-6BDC-6C4C-6E9A6E6278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68989" y="5379720"/>
                  <a:ext cx="0" cy="27775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DA6E4A84-D963-3E5A-C034-0F99981B7B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68989" y="4503839"/>
                  <a:ext cx="0" cy="216751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85838E6D-D7E5-8368-BC8A-4BFB6231161D}"/>
                    </a:ext>
                  </a:extLst>
                </p:cNvPr>
                <p:cNvGrpSpPr/>
                <p:nvPr/>
              </p:nvGrpSpPr>
              <p:grpSpPr>
                <a:xfrm>
                  <a:off x="1527809" y="4699148"/>
                  <a:ext cx="482360" cy="701914"/>
                  <a:chOff x="1527809" y="4462181"/>
                  <a:chExt cx="482360" cy="940093"/>
                </a:xfrm>
              </p:grpSpPr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9C82A0F3-5F52-905B-0FBC-F95725CD28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527810" y="5278755"/>
                    <a:ext cx="250877" cy="123519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E4BB1362-F90B-B36F-C33D-E201674B2C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527810" y="5047678"/>
                    <a:ext cx="482359" cy="23749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F22E9629-A3C7-5B3D-06EE-AC0D3AC110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527810" y="4816600"/>
                    <a:ext cx="482359" cy="23749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7768F7BF-3EA6-CB53-14C4-1CA6AF0901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527809" y="4584128"/>
                    <a:ext cx="482359" cy="23749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2309EAC0-80F0-13F8-CE40-747D512F84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762487" y="4462181"/>
                    <a:ext cx="247680" cy="121946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9E0CBD80-66C0-EE0A-F5A6-A0DA9C39D24E}"/>
                  </a:ext>
                </a:extLst>
              </p:cNvPr>
              <p:cNvGrpSpPr/>
              <p:nvPr/>
            </p:nvGrpSpPr>
            <p:grpSpPr>
              <a:xfrm>
                <a:off x="3720574" y="4514514"/>
                <a:ext cx="582563" cy="1393279"/>
                <a:chOff x="1527809" y="4503839"/>
                <a:chExt cx="482360" cy="1153631"/>
              </a:xfrm>
            </p:grpSpPr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8AD1D074-BD2C-8940-C2E4-78A9674478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68989" y="5379720"/>
                  <a:ext cx="0" cy="27775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B459CAFB-FE0F-8382-4A7C-D09A5581B1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68989" y="4503839"/>
                  <a:ext cx="0" cy="216751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F2ED6161-9479-E841-68DA-B59C7DBAC3B1}"/>
                    </a:ext>
                  </a:extLst>
                </p:cNvPr>
                <p:cNvGrpSpPr/>
                <p:nvPr/>
              </p:nvGrpSpPr>
              <p:grpSpPr>
                <a:xfrm>
                  <a:off x="1527809" y="4699148"/>
                  <a:ext cx="482360" cy="701914"/>
                  <a:chOff x="1527809" y="4462181"/>
                  <a:chExt cx="482360" cy="940093"/>
                </a:xfrm>
              </p:grpSpPr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F4CFD47A-77B7-EF20-0381-3B6F5A624E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527810" y="5278755"/>
                    <a:ext cx="250877" cy="123519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30CDC744-5AAB-53C0-2B06-BA7960E132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527810" y="5047678"/>
                    <a:ext cx="482359" cy="23749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263B83F6-F984-B402-7B39-AE2E9BF0EE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527810" y="4816600"/>
                    <a:ext cx="482359" cy="23749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D30ADFC6-8D2F-FFC8-A7BD-CF0E429922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527809" y="4584128"/>
                    <a:ext cx="482359" cy="23749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AFE0AB57-5065-348A-DAC9-7AAB54E444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762487" y="4462181"/>
                    <a:ext cx="247680" cy="121946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70BC8BB-B8CC-0F1A-F519-D97DAECAC039}"/>
                  </a:ext>
                </a:extLst>
              </p:cNvPr>
              <p:cNvSpPr/>
              <p:nvPr/>
            </p:nvSpPr>
            <p:spPr>
              <a:xfrm>
                <a:off x="4563409" y="4200881"/>
                <a:ext cx="633162" cy="633162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857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C1D56F04-CFD1-2188-F007-09C17FAB6D91}"/>
                  </a:ext>
                </a:extLst>
              </p:cNvPr>
              <p:cNvGrpSpPr/>
              <p:nvPr/>
            </p:nvGrpSpPr>
            <p:grpSpPr>
              <a:xfrm>
                <a:off x="4588709" y="4847153"/>
                <a:ext cx="582563" cy="1060640"/>
                <a:chOff x="1527809" y="4503839"/>
                <a:chExt cx="482360" cy="1153631"/>
              </a:xfrm>
            </p:grpSpPr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3DC6B406-20A7-F38D-0BFF-48AFB83A6D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68989" y="5379720"/>
                  <a:ext cx="0" cy="27775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18DD05C5-1465-EBD3-1882-ECC2FE35C9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68989" y="4503839"/>
                  <a:ext cx="0" cy="216751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F26AE038-1CD7-3EE6-F62C-EDF8C8696692}"/>
                    </a:ext>
                  </a:extLst>
                </p:cNvPr>
                <p:cNvGrpSpPr/>
                <p:nvPr/>
              </p:nvGrpSpPr>
              <p:grpSpPr>
                <a:xfrm>
                  <a:off x="1527809" y="4699148"/>
                  <a:ext cx="482360" cy="701914"/>
                  <a:chOff x="1527809" y="4462181"/>
                  <a:chExt cx="482360" cy="940093"/>
                </a:xfrm>
              </p:grpSpPr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96DC384B-8795-118F-5875-379087A88C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527810" y="5278755"/>
                    <a:ext cx="250877" cy="123519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78317C4D-381F-133F-29CD-F34CEE4DBA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527810" y="5047678"/>
                    <a:ext cx="482359" cy="23749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EDD775AE-10BC-2E28-2074-942F893EC8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527810" y="4816600"/>
                    <a:ext cx="482359" cy="23749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BF4B218C-EB2E-84ED-B2A3-4E8EBD660C5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527809" y="4584128"/>
                    <a:ext cx="482359" cy="23749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97124F73-E1D4-5BED-3C4D-C3D5FA263A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762487" y="4462181"/>
                    <a:ext cx="247680" cy="121946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D23E421-B325-5755-2DF2-35F1A2BDEF9E}"/>
                  </a:ext>
                </a:extLst>
              </p:cNvPr>
              <p:cNvGrpSpPr/>
              <p:nvPr/>
            </p:nvGrpSpPr>
            <p:grpSpPr>
              <a:xfrm>
                <a:off x="5456844" y="5270013"/>
                <a:ext cx="582563" cy="637780"/>
                <a:chOff x="1527809" y="4503839"/>
                <a:chExt cx="482360" cy="1153631"/>
              </a:xfrm>
            </p:grpSpPr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5B4E6B28-40B0-27FB-F2C8-0C0C9CE734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68989" y="5379720"/>
                  <a:ext cx="0" cy="27775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C435A09A-19D3-4D1B-8B7B-6A38417941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68989" y="4503839"/>
                  <a:ext cx="0" cy="216751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B539F238-ACF9-67E7-C6D6-E8924BAFB59D}"/>
                    </a:ext>
                  </a:extLst>
                </p:cNvPr>
                <p:cNvGrpSpPr/>
                <p:nvPr/>
              </p:nvGrpSpPr>
              <p:grpSpPr>
                <a:xfrm>
                  <a:off x="1527809" y="4699148"/>
                  <a:ext cx="482360" cy="701914"/>
                  <a:chOff x="1527809" y="4462181"/>
                  <a:chExt cx="482360" cy="940093"/>
                </a:xfrm>
              </p:grpSpPr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FBDF8498-645A-3327-E6D4-A502772BCF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527810" y="5278755"/>
                    <a:ext cx="250877" cy="123519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30362E75-5461-F6FF-D4B8-8BB937D724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527810" y="5047678"/>
                    <a:ext cx="482359" cy="23749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DCE25921-76CD-FDBA-E7D0-91EB6741BC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527810" y="4816600"/>
                    <a:ext cx="482359" cy="23749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24375FCA-F5E5-AC68-4BE2-6A525677B1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527809" y="4584128"/>
                    <a:ext cx="482359" cy="23749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4E16DC9D-41B7-5A56-F9DA-CA7A56E7BA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762487" y="4462181"/>
                    <a:ext cx="247680" cy="121946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0F8E2A3-8030-6A42-28C2-8A019D60AAC1}"/>
                  </a:ext>
                </a:extLst>
              </p:cNvPr>
              <p:cNvGrpSpPr/>
              <p:nvPr/>
            </p:nvGrpSpPr>
            <p:grpSpPr>
              <a:xfrm>
                <a:off x="6324978" y="4514514"/>
                <a:ext cx="582563" cy="1393279"/>
                <a:chOff x="1527809" y="4503839"/>
                <a:chExt cx="482360" cy="1153631"/>
              </a:xfrm>
            </p:grpSpPr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D5DEE240-BBF6-CCC7-7B54-5855F78B5B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68989" y="5379720"/>
                  <a:ext cx="0" cy="27775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2CD7A52F-102E-177B-F763-6A0DBF4C64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68989" y="4503839"/>
                  <a:ext cx="0" cy="216751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F8A8B31E-835C-ECAD-9FCB-B28FA99FEACD}"/>
                    </a:ext>
                  </a:extLst>
                </p:cNvPr>
                <p:cNvGrpSpPr/>
                <p:nvPr/>
              </p:nvGrpSpPr>
              <p:grpSpPr>
                <a:xfrm>
                  <a:off x="1527809" y="4699148"/>
                  <a:ext cx="482360" cy="701914"/>
                  <a:chOff x="1527809" y="4462181"/>
                  <a:chExt cx="482360" cy="940093"/>
                </a:xfrm>
              </p:grpSpPr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C7EFD3DB-C035-BD44-9820-BAB3777E6B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527810" y="5278755"/>
                    <a:ext cx="250877" cy="123519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122AD711-15AF-A9B8-F8C9-F6B81248B7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527810" y="5047678"/>
                    <a:ext cx="482359" cy="23749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8049911-29C2-B92A-2A0B-FDD8CF521B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527810" y="4816600"/>
                    <a:ext cx="482359" cy="23749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5DE3DEC8-E48C-8073-F067-001BCEA549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527809" y="4584128"/>
                    <a:ext cx="482359" cy="23749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B8B7ED0A-B17C-F57B-8151-7749A839B5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762487" y="4462181"/>
                    <a:ext cx="247680" cy="121946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7D62A234-48C2-156C-5CAC-76A0B79F3D40}"/>
                  </a:ext>
                </a:extLst>
              </p:cNvPr>
              <p:cNvGrpSpPr/>
              <p:nvPr/>
            </p:nvGrpSpPr>
            <p:grpSpPr>
              <a:xfrm>
                <a:off x="7193113" y="4825626"/>
                <a:ext cx="582563" cy="1082167"/>
                <a:chOff x="1527809" y="4503839"/>
                <a:chExt cx="482360" cy="1153631"/>
              </a:xfrm>
            </p:grpSpPr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CEACDE34-BCBC-11E8-938B-395F027825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68989" y="5379720"/>
                  <a:ext cx="0" cy="27775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88BCF8CA-AE18-258F-6ECD-493772F834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68989" y="4503839"/>
                  <a:ext cx="0" cy="216751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ADE437C8-C9DE-AA9F-B8A2-17981F72E6BD}"/>
                    </a:ext>
                  </a:extLst>
                </p:cNvPr>
                <p:cNvGrpSpPr/>
                <p:nvPr/>
              </p:nvGrpSpPr>
              <p:grpSpPr>
                <a:xfrm>
                  <a:off x="1527809" y="4699148"/>
                  <a:ext cx="482360" cy="701914"/>
                  <a:chOff x="1527809" y="4462181"/>
                  <a:chExt cx="482360" cy="940093"/>
                </a:xfrm>
              </p:grpSpPr>
              <p:cxnSp>
                <p:nvCxnSpPr>
                  <p:cNvPr id="66" name="Straight Connector 65">
                    <a:extLst>
                      <a:ext uri="{FF2B5EF4-FFF2-40B4-BE49-F238E27FC236}">
                        <a16:creationId xmlns:a16="http://schemas.microsoft.com/office/drawing/2014/main" id="{7D72649C-F0CC-F66D-874B-B83498A49F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527810" y="5278755"/>
                    <a:ext cx="250877" cy="123519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4E34EF2D-EC79-8022-736A-CB8F770569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527810" y="5047678"/>
                    <a:ext cx="482359" cy="23749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57051C97-F946-D8B0-21E7-99547B465B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527810" y="4816600"/>
                    <a:ext cx="482359" cy="23749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8728631F-1A4D-F728-3389-F644433913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527809" y="4584128"/>
                    <a:ext cx="482359" cy="23749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02F0DA94-9EF4-99D5-D9DE-86C47A8703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762487" y="4462181"/>
                    <a:ext cx="247680" cy="121946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16708E95-65C9-9C51-1112-E41E8DAB3A32}"/>
                  </a:ext>
                </a:extLst>
              </p:cNvPr>
              <p:cNvGrpSpPr/>
              <p:nvPr/>
            </p:nvGrpSpPr>
            <p:grpSpPr>
              <a:xfrm>
                <a:off x="8061248" y="5572345"/>
                <a:ext cx="582563" cy="335448"/>
                <a:chOff x="1527809" y="4503839"/>
                <a:chExt cx="482360" cy="1153631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AC61A74A-2890-BE12-8A6C-E0E3238A31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68989" y="5379720"/>
                  <a:ext cx="0" cy="27775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11F1F864-3B5D-6920-29D9-618E5E9F63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68989" y="4503839"/>
                  <a:ext cx="0" cy="216751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0E04FCF9-A33C-4CAD-6114-DC5EB100273E}"/>
                    </a:ext>
                  </a:extLst>
                </p:cNvPr>
                <p:cNvGrpSpPr/>
                <p:nvPr/>
              </p:nvGrpSpPr>
              <p:grpSpPr>
                <a:xfrm>
                  <a:off x="1527809" y="4699148"/>
                  <a:ext cx="482360" cy="701914"/>
                  <a:chOff x="1527809" y="4462181"/>
                  <a:chExt cx="482360" cy="940093"/>
                </a:xfrm>
              </p:grpSpPr>
              <p:cxnSp>
                <p:nvCxnSpPr>
                  <p:cNvPr id="58" name="Straight Connector 57">
                    <a:extLst>
                      <a:ext uri="{FF2B5EF4-FFF2-40B4-BE49-F238E27FC236}">
                        <a16:creationId xmlns:a16="http://schemas.microsoft.com/office/drawing/2014/main" id="{BDB2F023-0AB8-9355-117F-6268F9EA1B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527810" y="5278755"/>
                    <a:ext cx="250877" cy="123519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ADC513EF-D3CD-9262-4853-35201A0116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527810" y="5047678"/>
                    <a:ext cx="482359" cy="23749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657E7FA4-2CB4-8848-A380-F1478D4F01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527810" y="4816600"/>
                    <a:ext cx="482359" cy="23749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E2AC41E6-2D9F-C3D5-4B1E-558409FE84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527809" y="4584128"/>
                    <a:ext cx="482359" cy="23749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95D92D8D-C5C1-BC84-80FA-070CFD1625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762487" y="4462181"/>
                    <a:ext cx="247680" cy="121946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AA3297DA-F786-38A4-1B46-801E404487F4}"/>
                  </a:ext>
                </a:extLst>
              </p:cNvPr>
              <p:cNvGrpSpPr/>
              <p:nvPr/>
            </p:nvGrpSpPr>
            <p:grpSpPr>
              <a:xfrm>
                <a:off x="8929383" y="4825626"/>
                <a:ext cx="582563" cy="1082167"/>
                <a:chOff x="1527809" y="4503839"/>
                <a:chExt cx="482360" cy="1153631"/>
              </a:xfrm>
            </p:grpSpPr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BD6587D0-7505-DE5A-AD45-2FC1F19A01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68989" y="5379720"/>
                  <a:ext cx="0" cy="27775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A59FCE01-CF45-82C8-CA7B-0B6BF62AB6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68989" y="4503839"/>
                  <a:ext cx="0" cy="216751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F7EDD0E4-678A-ED04-9FFC-CE01E359F8FD}"/>
                    </a:ext>
                  </a:extLst>
                </p:cNvPr>
                <p:cNvGrpSpPr/>
                <p:nvPr/>
              </p:nvGrpSpPr>
              <p:grpSpPr>
                <a:xfrm>
                  <a:off x="1527809" y="4699148"/>
                  <a:ext cx="482360" cy="701914"/>
                  <a:chOff x="1527809" y="4462181"/>
                  <a:chExt cx="482360" cy="940093"/>
                </a:xfrm>
              </p:grpSpPr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7B20519A-4C23-9427-A880-13937615C2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527810" y="5278755"/>
                    <a:ext cx="250877" cy="123519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>
                    <a:extLst>
                      <a:ext uri="{FF2B5EF4-FFF2-40B4-BE49-F238E27FC236}">
                        <a16:creationId xmlns:a16="http://schemas.microsoft.com/office/drawing/2014/main" id="{7BF8E868-B829-4122-FF41-8D2B4B1EAF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527810" y="5047678"/>
                    <a:ext cx="482359" cy="23749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>
                    <a:extLst>
                      <a:ext uri="{FF2B5EF4-FFF2-40B4-BE49-F238E27FC236}">
                        <a16:creationId xmlns:a16="http://schemas.microsoft.com/office/drawing/2014/main" id="{27D4EF24-3D54-2910-C269-A442D79AB9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527810" y="4816600"/>
                    <a:ext cx="482359" cy="23749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EA52FEC3-9368-4B8B-6C05-066843E36A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527809" y="4584128"/>
                    <a:ext cx="482359" cy="23749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>
                    <a:extLst>
                      <a:ext uri="{FF2B5EF4-FFF2-40B4-BE49-F238E27FC236}">
                        <a16:creationId xmlns:a16="http://schemas.microsoft.com/office/drawing/2014/main" id="{6111EAE8-6467-2D29-10EB-0899C55DC2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762487" y="4462181"/>
                    <a:ext cx="247680" cy="121946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9C30E3A-11DB-5336-6AEB-B932592B4803}"/>
                  </a:ext>
                </a:extLst>
              </p:cNvPr>
              <p:cNvSpPr/>
              <p:nvPr/>
            </p:nvSpPr>
            <p:spPr>
              <a:xfrm>
                <a:off x="8904083" y="4205286"/>
                <a:ext cx="633162" cy="633162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857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9A6C562-B328-FB59-5E49-D75826B669D5}"/>
                  </a:ext>
                </a:extLst>
              </p:cNvPr>
              <p:cNvSpPr/>
              <p:nvPr/>
            </p:nvSpPr>
            <p:spPr>
              <a:xfrm>
                <a:off x="1959005" y="4204067"/>
                <a:ext cx="633162" cy="633162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857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A996DD8-0FAA-B0BA-5D2C-486A420A67B6}"/>
                  </a:ext>
                </a:extLst>
              </p:cNvPr>
              <p:cNvSpPr/>
              <p:nvPr/>
            </p:nvSpPr>
            <p:spPr>
              <a:xfrm>
                <a:off x="2827139" y="4754877"/>
                <a:ext cx="633162" cy="633162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857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C265B37-7765-5905-3D3D-CAB1AB5A134A}"/>
                  </a:ext>
                </a:extLst>
              </p:cNvPr>
              <p:cNvSpPr/>
              <p:nvPr/>
            </p:nvSpPr>
            <p:spPr>
              <a:xfrm>
                <a:off x="3695274" y="3881352"/>
                <a:ext cx="633162" cy="633162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857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E09E961-18CD-5066-2EAB-3F99EB680DD8}"/>
                  </a:ext>
                </a:extLst>
              </p:cNvPr>
              <p:cNvSpPr/>
              <p:nvPr/>
            </p:nvSpPr>
            <p:spPr>
              <a:xfrm>
                <a:off x="6299679" y="3881352"/>
                <a:ext cx="633162" cy="633162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857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99313A0-B769-44AB-955B-305178A4C853}"/>
                  </a:ext>
                </a:extLst>
              </p:cNvPr>
              <p:cNvSpPr/>
              <p:nvPr/>
            </p:nvSpPr>
            <p:spPr>
              <a:xfrm>
                <a:off x="5431544" y="4626957"/>
                <a:ext cx="633162" cy="633162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857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5E46668-7E4B-3AB5-9821-D48FAAC8AF7A}"/>
                  </a:ext>
                </a:extLst>
              </p:cNvPr>
              <p:cNvSpPr/>
              <p:nvPr/>
            </p:nvSpPr>
            <p:spPr>
              <a:xfrm>
                <a:off x="7167814" y="4201587"/>
                <a:ext cx="633162" cy="633162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857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C0F3B10-CC76-8115-93EE-467F6B7F9BA7}"/>
                  </a:ext>
                </a:extLst>
              </p:cNvPr>
              <p:cNvSpPr/>
              <p:nvPr/>
            </p:nvSpPr>
            <p:spPr>
              <a:xfrm>
                <a:off x="8035949" y="4939183"/>
                <a:ext cx="633162" cy="633162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857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A4A9D41-D769-9BA7-AC45-AFF46207C13F}"/>
                  </a:ext>
                </a:extLst>
              </p:cNvPr>
              <p:cNvGrpSpPr/>
              <p:nvPr/>
            </p:nvGrpSpPr>
            <p:grpSpPr>
              <a:xfrm>
                <a:off x="5600721" y="3881352"/>
                <a:ext cx="305408" cy="656084"/>
                <a:chOff x="5600721" y="3881352"/>
                <a:chExt cx="305408" cy="656084"/>
              </a:xfrm>
            </p:grpSpPr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F0CD3242-FED4-4F0D-96FE-FAA7BC8209FD}"/>
                    </a:ext>
                  </a:extLst>
                </p:cNvPr>
                <p:cNvCxnSpPr/>
                <p:nvPr/>
              </p:nvCxnSpPr>
              <p:spPr>
                <a:xfrm flipV="1">
                  <a:off x="5600721" y="4309826"/>
                  <a:ext cx="0" cy="227610"/>
                </a:xfrm>
                <a:prstGeom prst="line">
                  <a:avLst/>
                </a:prstGeom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BADCC67C-4669-4FEA-7FB8-FFA61490A6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50340" y="3881352"/>
                  <a:ext cx="0" cy="656084"/>
                </a:xfrm>
                <a:prstGeom prst="line">
                  <a:avLst/>
                </a:prstGeom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F912C9E4-2A63-0392-4170-F9A14D5251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06129" y="4110990"/>
                  <a:ext cx="0" cy="426446"/>
                </a:xfrm>
                <a:prstGeom prst="line">
                  <a:avLst/>
                </a:prstGeom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A9A14FAB-C719-CCD8-857E-949C83636B46}"/>
                  </a:ext>
                </a:extLst>
              </p:cNvPr>
              <p:cNvGrpSpPr/>
              <p:nvPr/>
            </p:nvGrpSpPr>
            <p:grpSpPr>
              <a:xfrm>
                <a:off x="8199825" y="4626957"/>
                <a:ext cx="305408" cy="275456"/>
                <a:chOff x="5600721" y="3881352"/>
                <a:chExt cx="305408" cy="656084"/>
              </a:xfrm>
            </p:grpSpPr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A09A92D8-8162-056C-FCF4-7014D8413F18}"/>
                    </a:ext>
                  </a:extLst>
                </p:cNvPr>
                <p:cNvCxnSpPr/>
                <p:nvPr/>
              </p:nvCxnSpPr>
              <p:spPr>
                <a:xfrm flipV="1">
                  <a:off x="5600721" y="4309826"/>
                  <a:ext cx="0" cy="227610"/>
                </a:xfrm>
                <a:prstGeom prst="line">
                  <a:avLst/>
                </a:prstGeom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EA7CFA97-2239-0451-0B23-131C527E19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50340" y="3881352"/>
                  <a:ext cx="0" cy="656084"/>
                </a:xfrm>
                <a:prstGeom prst="line">
                  <a:avLst/>
                </a:prstGeom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69246CF7-4079-024F-315A-4481BCC7BF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06129" y="4110990"/>
                  <a:ext cx="0" cy="426446"/>
                </a:xfrm>
                <a:prstGeom prst="line">
                  <a:avLst/>
                </a:prstGeom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6BC47196-CFF4-2195-1186-DBF14AB49961}"/>
                  </a:ext>
                </a:extLst>
              </p:cNvPr>
              <p:cNvGrpSpPr/>
              <p:nvPr/>
            </p:nvGrpSpPr>
            <p:grpSpPr>
              <a:xfrm>
                <a:off x="3037309" y="4042543"/>
                <a:ext cx="305408" cy="656084"/>
                <a:chOff x="5600721" y="3881352"/>
                <a:chExt cx="305408" cy="656084"/>
              </a:xfrm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F2476CEC-0052-6AB1-B38C-3729116EA7B7}"/>
                    </a:ext>
                  </a:extLst>
                </p:cNvPr>
                <p:cNvCxnSpPr/>
                <p:nvPr/>
              </p:nvCxnSpPr>
              <p:spPr>
                <a:xfrm flipV="1">
                  <a:off x="5600721" y="4309826"/>
                  <a:ext cx="0" cy="227610"/>
                </a:xfrm>
                <a:prstGeom prst="line">
                  <a:avLst/>
                </a:prstGeom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C2DCCA28-0E60-09D5-1026-8C82F4AB86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50340" y="3881352"/>
                  <a:ext cx="0" cy="656084"/>
                </a:xfrm>
                <a:prstGeom prst="line">
                  <a:avLst/>
                </a:prstGeom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3BD53E4B-BFC5-2D86-D3D6-34A09A82BD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06129" y="4110990"/>
                  <a:ext cx="0" cy="426446"/>
                </a:xfrm>
                <a:prstGeom prst="line">
                  <a:avLst/>
                </a:prstGeom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EE75D14D-87F6-36BF-114E-59C103C831C6}"/>
                  </a:ext>
                </a:extLst>
              </p:cNvPr>
              <p:cNvGrpSpPr/>
              <p:nvPr/>
            </p:nvGrpSpPr>
            <p:grpSpPr>
              <a:xfrm>
                <a:off x="2126528" y="3787807"/>
                <a:ext cx="305408" cy="363444"/>
                <a:chOff x="5600721" y="3881352"/>
                <a:chExt cx="305408" cy="656084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FE088C64-A187-9B9D-D2BB-C11D25D329F6}"/>
                    </a:ext>
                  </a:extLst>
                </p:cNvPr>
                <p:cNvCxnSpPr/>
                <p:nvPr/>
              </p:nvCxnSpPr>
              <p:spPr>
                <a:xfrm flipV="1">
                  <a:off x="5600721" y="4309826"/>
                  <a:ext cx="0" cy="227610"/>
                </a:xfrm>
                <a:prstGeom prst="line">
                  <a:avLst/>
                </a:prstGeom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757CA0DE-240D-C7B8-2049-E3E73743EE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50340" y="3881352"/>
                  <a:ext cx="0" cy="656084"/>
                </a:xfrm>
                <a:prstGeom prst="line">
                  <a:avLst/>
                </a:prstGeom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3A3DA597-184C-CE5D-DBA2-468B3CE404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06129" y="4110990"/>
                  <a:ext cx="0" cy="426446"/>
                </a:xfrm>
                <a:prstGeom prst="line">
                  <a:avLst/>
                </a:prstGeom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19472E98-3DB4-C39E-AE8E-02E376B6D362}"/>
                </a:ext>
              </a:extLst>
            </p:cNvPr>
            <p:cNvGrpSpPr/>
            <p:nvPr/>
          </p:nvGrpSpPr>
          <p:grpSpPr>
            <a:xfrm>
              <a:off x="3408785" y="3423287"/>
              <a:ext cx="7283473" cy="1401288"/>
              <a:chOff x="2635064" y="4314238"/>
              <a:chExt cx="7283473" cy="1401288"/>
            </a:xfrm>
          </p:grpSpPr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DB89DE60-39FB-B59A-F10F-89465FF577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70972" y="4479686"/>
                <a:ext cx="882537" cy="766557"/>
              </a:xfrm>
              <a:prstGeom prst="line">
                <a:avLst/>
              </a:prstGeom>
              <a:ln w="76200">
                <a:solidFill>
                  <a:srgbClr val="F66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CCE8FF25-7DA3-6A91-366E-13500673E83A}"/>
                  </a:ext>
                </a:extLst>
              </p:cNvPr>
              <p:cNvGrpSpPr/>
              <p:nvPr/>
            </p:nvGrpSpPr>
            <p:grpSpPr>
              <a:xfrm>
                <a:off x="2635064" y="4314238"/>
                <a:ext cx="7283473" cy="1401288"/>
                <a:chOff x="2635064" y="4314238"/>
                <a:chExt cx="7283473" cy="1401288"/>
              </a:xfrm>
            </p:grpSpPr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CE920957-B6CF-0723-3C52-FE1CABA6B3FA}"/>
                    </a:ext>
                  </a:extLst>
                </p:cNvPr>
                <p:cNvSpPr/>
                <p:nvPr/>
              </p:nvSpPr>
              <p:spPr>
                <a:xfrm>
                  <a:off x="3510216" y="5164971"/>
                  <a:ext cx="336934" cy="336934"/>
                </a:xfrm>
                <a:prstGeom prst="ellipse">
                  <a:avLst/>
                </a:prstGeom>
                <a:solidFill>
                  <a:srgbClr val="F664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1A7BE3D7-DDD6-0C54-ACB9-A153CCAB2F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822419" y="4811842"/>
                  <a:ext cx="863713" cy="541479"/>
                </a:xfrm>
                <a:prstGeom prst="line">
                  <a:avLst/>
                </a:prstGeom>
                <a:ln w="76200">
                  <a:solidFill>
                    <a:srgbClr val="F664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7B16974E-8312-4822-3798-C4BDEBFA24B4}"/>
                    </a:ext>
                  </a:extLst>
                </p:cNvPr>
                <p:cNvSpPr/>
                <p:nvPr/>
              </p:nvSpPr>
              <p:spPr>
                <a:xfrm>
                  <a:off x="4375381" y="4314238"/>
                  <a:ext cx="336934" cy="336934"/>
                </a:xfrm>
                <a:prstGeom prst="ellipse">
                  <a:avLst/>
                </a:prstGeom>
                <a:solidFill>
                  <a:srgbClr val="F664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397D29FA-363E-DC57-B344-AD4829DF3F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728662" y="4484091"/>
                  <a:ext cx="813892" cy="881589"/>
                </a:xfrm>
                <a:prstGeom prst="line">
                  <a:avLst/>
                </a:prstGeom>
                <a:ln w="76200">
                  <a:solidFill>
                    <a:srgbClr val="F664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56FB137B-E73C-D22B-FFE3-F4ABAF3C4141}"/>
                    </a:ext>
                  </a:extLst>
                </p:cNvPr>
                <p:cNvSpPr/>
                <p:nvPr/>
              </p:nvSpPr>
              <p:spPr>
                <a:xfrm>
                  <a:off x="6983580" y="4321348"/>
                  <a:ext cx="336934" cy="336934"/>
                </a:xfrm>
                <a:prstGeom prst="ellipse">
                  <a:avLst/>
                </a:prstGeom>
                <a:solidFill>
                  <a:srgbClr val="F664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318C699C-05E1-8EA7-CDB2-71478379E7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505029" y="4487776"/>
                  <a:ext cx="915488" cy="322255"/>
                </a:xfrm>
                <a:prstGeom prst="line">
                  <a:avLst/>
                </a:prstGeom>
                <a:ln w="76200">
                  <a:solidFill>
                    <a:srgbClr val="F664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0" name="Oval 139">
                  <a:extLst>
                    <a:ext uri="{FF2B5EF4-FFF2-40B4-BE49-F238E27FC236}">
                      <a16:creationId xmlns:a16="http://schemas.microsoft.com/office/drawing/2014/main" id="{D5F302CA-EDE0-29A7-8EEC-945C91DFC9F6}"/>
                    </a:ext>
                  </a:extLst>
                </p:cNvPr>
                <p:cNvSpPr/>
                <p:nvPr/>
              </p:nvSpPr>
              <p:spPr>
                <a:xfrm>
                  <a:off x="7848093" y="4635436"/>
                  <a:ext cx="336934" cy="336934"/>
                </a:xfrm>
                <a:prstGeom prst="ellipse">
                  <a:avLst/>
                </a:prstGeom>
                <a:solidFill>
                  <a:srgbClr val="F664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AF3F0305-06B9-616F-01CC-32D4ADB053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109433" y="4484091"/>
                  <a:ext cx="917373" cy="314669"/>
                </a:xfrm>
                <a:prstGeom prst="line">
                  <a:avLst/>
                </a:prstGeom>
                <a:ln w="76200">
                  <a:solidFill>
                    <a:srgbClr val="F664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2F4A53EF-510B-200E-BB55-43D6EB19830C}"/>
                    </a:ext>
                  </a:extLst>
                </p:cNvPr>
                <p:cNvSpPr/>
                <p:nvPr/>
              </p:nvSpPr>
              <p:spPr>
                <a:xfrm>
                  <a:off x="8714667" y="5378592"/>
                  <a:ext cx="336934" cy="336934"/>
                </a:xfrm>
                <a:prstGeom prst="ellipse">
                  <a:avLst/>
                </a:prstGeom>
                <a:solidFill>
                  <a:srgbClr val="F664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33815AF7-0F66-D354-12AB-7F312D573B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007241" y="4814069"/>
                  <a:ext cx="887700" cy="751693"/>
                </a:xfrm>
                <a:prstGeom prst="line">
                  <a:avLst/>
                </a:prstGeom>
                <a:ln w="76200">
                  <a:solidFill>
                    <a:srgbClr val="F664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B1BD3335-5D0A-E046-0942-3070627CB3A2}"/>
                    </a:ext>
                  </a:extLst>
                </p:cNvPr>
                <p:cNvSpPr/>
                <p:nvPr/>
              </p:nvSpPr>
              <p:spPr>
                <a:xfrm>
                  <a:off x="9581603" y="4641564"/>
                  <a:ext cx="336934" cy="336934"/>
                </a:xfrm>
                <a:prstGeom prst="ellipse">
                  <a:avLst/>
                </a:prstGeom>
                <a:solidFill>
                  <a:srgbClr val="F664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3FD729C3-58D0-362A-2017-39224DAD1E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75376" y="4816241"/>
                  <a:ext cx="887700" cy="730818"/>
                </a:xfrm>
                <a:prstGeom prst="line">
                  <a:avLst/>
                </a:prstGeom>
                <a:ln w="76200">
                  <a:solidFill>
                    <a:srgbClr val="F664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DF947684-1977-25DE-3F8B-AFB1A4334952}"/>
                    </a:ext>
                  </a:extLst>
                </p:cNvPr>
                <p:cNvSpPr/>
                <p:nvPr/>
              </p:nvSpPr>
              <p:spPr>
                <a:xfrm>
                  <a:off x="2635064" y="4631044"/>
                  <a:ext cx="336934" cy="336934"/>
                </a:xfrm>
                <a:prstGeom prst="ellipse">
                  <a:avLst/>
                </a:prstGeom>
                <a:solidFill>
                  <a:srgbClr val="F664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312BD0AE-D03E-3DE6-8B05-B90D0B9AA76B}"/>
                    </a:ext>
                  </a:extLst>
                </p:cNvPr>
                <p:cNvSpPr/>
                <p:nvPr/>
              </p:nvSpPr>
              <p:spPr>
                <a:xfrm>
                  <a:off x="5252050" y="4633767"/>
                  <a:ext cx="336934" cy="336934"/>
                </a:xfrm>
                <a:prstGeom prst="ellipse">
                  <a:avLst/>
                </a:prstGeom>
                <a:solidFill>
                  <a:srgbClr val="F664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456BFC37-D22F-2A9B-80E1-39BB76D76E85}"/>
                    </a:ext>
                  </a:extLst>
                </p:cNvPr>
                <p:cNvSpPr/>
                <p:nvPr/>
              </p:nvSpPr>
              <p:spPr>
                <a:xfrm>
                  <a:off x="6111471" y="5060803"/>
                  <a:ext cx="336934" cy="336934"/>
                </a:xfrm>
                <a:prstGeom prst="ellipse">
                  <a:avLst/>
                </a:prstGeom>
                <a:solidFill>
                  <a:srgbClr val="F664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1112F449-E2F8-C0D6-F82D-4A89A3B35B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420517" y="4816241"/>
                  <a:ext cx="865919" cy="429218"/>
                </a:xfrm>
                <a:prstGeom prst="line">
                  <a:avLst/>
                </a:prstGeom>
                <a:ln w="76200">
                  <a:solidFill>
                    <a:srgbClr val="F664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A46A1FBA-2B19-1CFB-13D9-55892D9932D9}"/>
                </a:ext>
              </a:extLst>
            </p:cNvPr>
            <p:cNvGrpSpPr/>
            <p:nvPr/>
          </p:nvGrpSpPr>
          <p:grpSpPr>
            <a:xfrm rot="16200000">
              <a:off x="8891685" y="2682896"/>
              <a:ext cx="1107996" cy="5536901"/>
              <a:chOff x="5598613" y="1159475"/>
              <a:chExt cx="1107996" cy="5536901"/>
            </a:xfrm>
          </p:grpSpPr>
          <p:cxnSp>
            <p:nvCxnSpPr>
              <p:cNvPr id="151" name="Straight Arrow Connector 150">
                <a:extLst>
                  <a:ext uri="{FF2B5EF4-FFF2-40B4-BE49-F238E27FC236}">
                    <a16:creationId xmlns:a16="http://schemas.microsoft.com/office/drawing/2014/main" id="{91E0B7E2-EFE9-B5E6-9276-ABA736A342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1159475"/>
                <a:ext cx="0" cy="4826114"/>
              </a:xfrm>
              <a:prstGeom prst="straightConnector1">
                <a:avLst/>
              </a:prstGeom>
              <a:ln w="101600">
                <a:solidFill>
                  <a:schemeClr val="accent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A4A64EC5-5EE3-0C1F-856C-F01EDC5834EA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5701197" y="5690964"/>
                    <a:ext cx="902828" cy="110799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6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en-CA" sz="66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A4A64EC5-5EE3-0C1F-856C-F01EDC5834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5701197" y="5690964"/>
                    <a:ext cx="902828" cy="110799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257C4F8D-5E8C-1FC7-B875-7456BEAF92F3}"/>
                </a:ext>
              </a:extLst>
            </p:cNvPr>
            <p:cNvGrpSpPr/>
            <p:nvPr/>
          </p:nvGrpSpPr>
          <p:grpSpPr>
            <a:xfrm rot="10800000">
              <a:off x="146040" y="2941819"/>
              <a:ext cx="2819879" cy="2717698"/>
              <a:chOff x="5731981" y="1811792"/>
              <a:chExt cx="2819879" cy="4786970"/>
            </a:xfrm>
          </p:grpSpPr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AD7FF8A8-56F9-6C36-E8D4-D3F17B2F1D1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096125" y="1811792"/>
                <a:ext cx="0" cy="3087409"/>
              </a:xfrm>
              <a:prstGeom prst="straightConnector1">
                <a:avLst/>
              </a:prstGeom>
              <a:ln w="1524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3FD6FB13-C120-7811-588A-37967DFBFDC5}"/>
                      </a:ext>
                    </a:extLst>
                  </p:cNvPr>
                  <p:cNvSpPr txBox="1"/>
                  <p:nvPr/>
                </p:nvSpPr>
                <p:spPr>
                  <a:xfrm rot="10800000">
                    <a:off x="5731981" y="4809767"/>
                    <a:ext cx="2819879" cy="17889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6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  <m:d>
                            <m:dPr>
                              <m:ctrlPr>
                                <a:rPr lang="en-CA" sz="6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CA" sz="6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CA" sz="6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sz="6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oMath>
                      </m:oMathPara>
                    </a14:m>
                    <a:endParaRPr lang="en-CA" sz="60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3FD6FB13-C120-7811-588A-37967DFBFD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5731981" y="4809767"/>
                    <a:ext cx="2819879" cy="178899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0E0115F6-53D0-AB96-1996-E3AD3DCEA468}"/>
                  </a:ext>
                </a:extLst>
              </p:cNvPr>
              <p:cNvSpPr txBox="1"/>
              <p:nvPr/>
            </p:nvSpPr>
            <p:spPr>
              <a:xfrm>
                <a:off x="340117" y="623472"/>
                <a:ext cx="11547910" cy="15000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lang="en-CA" sz="5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lang="en-CA" sz="5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5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5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5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5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5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5400" i="1" dirty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CA" sz="5400" i="1" dirty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54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CA" sz="54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  <m:sup>
                        <m:r>
                          <a:rPr lang="en-CA" sz="5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5400" b="0" i="1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5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54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5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5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5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5400" i="1" dirty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CA" sz="5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CA" sz="54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  <m:sup>
                        <m:r>
                          <a:rPr lang="en-CA" sz="5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5400" b="0" i="1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5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5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5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5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5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5400" b="0" i="1" dirty="0" smtClean="0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5400" b="0" i="1" dirty="0" smtClean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5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5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4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CA" sz="5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5400" dirty="0"/>
                  <a:t>   </a:t>
                </a:r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0E0115F6-53D0-AB96-1996-E3AD3DCEA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17" y="623472"/>
                <a:ext cx="11547910" cy="15000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20303B27-46D3-BCD3-B61E-12B4099D9313}"/>
                  </a:ext>
                </a:extLst>
              </p:cNvPr>
              <p:cNvSpPr txBox="1"/>
              <p:nvPr/>
            </p:nvSpPr>
            <p:spPr>
              <a:xfrm>
                <a:off x="-23222" y="-2335771"/>
                <a:ext cx="5950131" cy="1106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CA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A" sz="36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3600" i="1" dirty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CA" sz="36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3600" i="1" dirty="0">
                            <a:latin typeface="Cambria Math" panose="02040503050406030204" pitchFamily="18" charset="0"/>
                          </a:rPr>
                          <m:t>− </m:t>
                        </m:r>
                        <m:sSup>
                          <m:sSupPr>
                            <m:ctrlPr>
                              <a:rPr lang="en-CA" sz="3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3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3600" i="1" dirty="0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3600" i="1" dirty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CA" sz="3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36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20303B27-46D3-BCD3-B61E-12B4099D9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222" y="-2335771"/>
                <a:ext cx="5950131" cy="11061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5373691-D33E-2C5B-B06A-F62C15C5872B}"/>
              </a:ext>
            </a:extLst>
          </p:cNvPr>
          <p:cNvGrpSpPr/>
          <p:nvPr/>
        </p:nvGrpSpPr>
        <p:grpSpPr>
          <a:xfrm>
            <a:off x="966974" y="2092066"/>
            <a:ext cx="3485787" cy="1544468"/>
            <a:chOff x="966974" y="2092066"/>
            <a:chExt cx="3485787" cy="1544468"/>
          </a:xfrm>
        </p:grpSpPr>
        <p:sp>
          <p:nvSpPr>
            <p:cNvPr id="159" name="Left Brace 158">
              <a:extLst>
                <a:ext uri="{FF2B5EF4-FFF2-40B4-BE49-F238E27FC236}">
                  <a16:creationId xmlns:a16="http://schemas.microsoft.com/office/drawing/2014/main" id="{D9AAEA4B-0D0A-678E-3428-841C253B362B}"/>
                </a:ext>
              </a:extLst>
            </p:cNvPr>
            <p:cNvSpPr/>
            <p:nvPr/>
          </p:nvSpPr>
          <p:spPr>
            <a:xfrm rot="16200000">
              <a:off x="2786179" y="938769"/>
              <a:ext cx="513285" cy="2819879"/>
            </a:xfrm>
            <a:prstGeom prst="leftBrace">
              <a:avLst>
                <a:gd name="adj1" fmla="val 8333"/>
                <a:gd name="adj2" fmla="val 34071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9C22336-DA1B-09BD-3110-12EE7A2FCFC7}"/>
                </a:ext>
              </a:extLst>
            </p:cNvPr>
            <p:cNvSpPr txBox="1"/>
            <p:nvPr/>
          </p:nvSpPr>
          <p:spPr>
            <a:xfrm>
              <a:off x="966974" y="2497761"/>
              <a:ext cx="3130857" cy="1138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4000" dirty="0"/>
                <a:t>Kinetic Energy</a:t>
              </a:r>
            </a:p>
            <a:p>
              <a:pPr algn="ctr"/>
              <a:r>
                <a:rPr lang="en-CA" sz="2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(density)</a:t>
              </a: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98115540-6825-BFC7-7B4E-1B3758D4D5F3}"/>
              </a:ext>
            </a:extLst>
          </p:cNvPr>
          <p:cNvGrpSpPr/>
          <p:nvPr/>
        </p:nvGrpSpPr>
        <p:grpSpPr>
          <a:xfrm>
            <a:off x="4339180" y="2092066"/>
            <a:ext cx="4056713" cy="2166228"/>
            <a:chOff x="4339180" y="2092066"/>
            <a:chExt cx="4056713" cy="2166228"/>
          </a:xfrm>
        </p:grpSpPr>
        <p:sp>
          <p:nvSpPr>
            <p:cNvPr id="160" name="Left Brace 159">
              <a:extLst>
                <a:ext uri="{FF2B5EF4-FFF2-40B4-BE49-F238E27FC236}">
                  <a16:creationId xmlns:a16="http://schemas.microsoft.com/office/drawing/2014/main" id="{A99963D2-DB84-E111-7B0F-9947A22080C4}"/>
                </a:ext>
              </a:extLst>
            </p:cNvPr>
            <p:cNvSpPr/>
            <p:nvPr/>
          </p:nvSpPr>
          <p:spPr>
            <a:xfrm rot="16200000">
              <a:off x="6086403" y="1087652"/>
              <a:ext cx="513285" cy="2522114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CAA92E74-D6A5-EB3A-669D-6C4A47B41EC3}"/>
                </a:ext>
              </a:extLst>
            </p:cNvPr>
            <p:cNvSpPr txBox="1"/>
            <p:nvPr/>
          </p:nvSpPr>
          <p:spPr>
            <a:xfrm>
              <a:off x="4339180" y="2503968"/>
              <a:ext cx="405671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000" dirty="0"/>
                <a:t>Elastic</a:t>
              </a:r>
              <a:br>
                <a:rPr lang="en-CA" sz="4000" dirty="0"/>
              </a:br>
              <a:r>
                <a:rPr lang="en-CA" sz="4000" dirty="0"/>
                <a:t>Potential Energy</a:t>
              </a:r>
            </a:p>
            <a:p>
              <a:pPr algn="ctr"/>
              <a:r>
                <a:rPr lang="en-CA" sz="2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(density)</a:t>
              </a: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63DD0FDF-695B-44BB-1F33-4E09B2BF86FC}"/>
              </a:ext>
            </a:extLst>
          </p:cNvPr>
          <p:cNvGrpSpPr/>
          <p:nvPr/>
        </p:nvGrpSpPr>
        <p:grpSpPr>
          <a:xfrm>
            <a:off x="8395894" y="2092066"/>
            <a:ext cx="3731434" cy="2160583"/>
            <a:chOff x="8395894" y="2092066"/>
            <a:chExt cx="3731434" cy="2160583"/>
          </a:xfrm>
        </p:grpSpPr>
        <p:sp>
          <p:nvSpPr>
            <p:cNvPr id="161" name="Left Brace 160">
              <a:extLst>
                <a:ext uri="{FF2B5EF4-FFF2-40B4-BE49-F238E27FC236}">
                  <a16:creationId xmlns:a16="http://schemas.microsoft.com/office/drawing/2014/main" id="{C8DD0653-441C-9BD8-DC67-ED613ACE5B9D}"/>
                </a:ext>
              </a:extLst>
            </p:cNvPr>
            <p:cNvSpPr/>
            <p:nvPr/>
          </p:nvSpPr>
          <p:spPr>
            <a:xfrm rot="16200000">
              <a:off x="9692978" y="794982"/>
              <a:ext cx="513285" cy="3107454"/>
            </a:xfrm>
            <a:prstGeom prst="leftBrace">
              <a:avLst>
                <a:gd name="adj1" fmla="val 8333"/>
                <a:gd name="adj2" fmla="val 63422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6D31DBB7-0C34-BDF2-61E2-8108BBCAB2D8}"/>
                </a:ext>
              </a:extLst>
            </p:cNvPr>
            <p:cNvSpPr txBox="1"/>
            <p:nvPr/>
          </p:nvSpPr>
          <p:spPr>
            <a:xfrm>
              <a:off x="8505331" y="2498323"/>
              <a:ext cx="362199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000" dirty="0"/>
                <a:t>Spring</a:t>
              </a:r>
              <a:br>
                <a:rPr lang="en-CA" sz="4000" dirty="0"/>
              </a:br>
              <a:r>
                <a:rPr lang="en-CA" sz="4000" dirty="0"/>
                <a:t>Potential Energy</a:t>
              </a:r>
            </a:p>
            <a:p>
              <a:pPr algn="ctr"/>
              <a:r>
                <a:rPr lang="en-CA" sz="2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(density)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52169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05"/>
    </mc:Choice>
    <mc:Fallback>
      <p:transition spd="slow" advTm="238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DB48D-7195-3494-7824-86B3D9673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32714A-6356-E7A3-C7FE-6269274EF2DA}"/>
              </a:ext>
            </a:extLst>
          </p:cNvPr>
          <p:cNvSpPr txBox="1"/>
          <p:nvPr/>
        </p:nvSpPr>
        <p:spPr>
          <a:xfrm>
            <a:off x="1" y="0"/>
            <a:ext cx="609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dirty="0"/>
              <a:t>Klein-Gordon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88ED3490-1F6F-7938-92F2-20E2893223D9}"/>
                  </a:ext>
                </a:extLst>
              </p:cNvPr>
              <p:cNvSpPr txBox="1"/>
              <p:nvPr/>
            </p:nvSpPr>
            <p:spPr>
              <a:xfrm>
                <a:off x="340117" y="623472"/>
                <a:ext cx="11547910" cy="15000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lang="en-CA" sz="5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lang="en-CA" sz="5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5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5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5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5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5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5400" i="1" dirty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CA" sz="5400" i="1" dirty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54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CA" sz="54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  <m:sup>
                        <m:r>
                          <a:rPr lang="en-CA" sz="5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5400" b="0" i="1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5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54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5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5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5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5400" i="1" dirty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CA" sz="5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CA" sz="54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  <m:sup>
                        <m:r>
                          <a:rPr lang="en-CA" sz="5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5400" b="0" i="1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5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5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5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5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5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5400" b="0" i="1" dirty="0" smtClean="0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5400" b="0" i="1" dirty="0" smtClean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5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5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4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CA" sz="5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5400" dirty="0"/>
                  <a:t>   </a:t>
                </a:r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88ED3490-1F6F-7938-92F2-20E289322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17" y="623472"/>
                <a:ext cx="11547910" cy="15000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7" name="Group 186">
            <a:extLst>
              <a:ext uri="{FF2B5EF4-FFF2-40B4-BE49-F238E27FC236}">
                <a16:creationId xmlns:a16="http://schemas.microsoft.com/office/drawing/2014/main" id="{3B03DCA4-85D5-6BCC-A3DB-D88D1A9A5D9C}"/>
              </a:ext>
            </a:extLst>
          </p:cNvPr>
          <p:cNvGrpSpPr/>
          <p:nvPr/>
        </p:nvGrpSpPr>
        <p:grpSpPr>
          <a:xfrm>
            <a:off x="381791" y="1837273"/>
            <a:ext cx="8426664" cy="2167055"/>
            <a:chOff x="381791" y="1837273"/>
            <a:chExt cx="8426664" cy="21670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DE764AA-83A4-6D3D-4137-32ABEA426C26}"/>
                </a:ext>
              </a:extLst>
            </p:cNvPr>
            <p:cNvGrpSpPr/>
            <p:nvPr/>
          </p:nvGrpSpPr>
          <p:grpSpPr>
            <a:xfrm>
              <a:off x="894257" y="2138441"/>
              <a:ext cx="4206802" cy="1467352"/>
              <a:chOff x="1328736" y="1744488"/>
              <a:chExt cx="4206802" cy="146735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3" name="TextBox 162">
                    <a:extLst>
                      <a:ext uri="{FF2B5EF4-FFF2-40B4-BE49-F238E27FC236}">
                        <a16:creationId xmlns:a16="http://schemas.microsoft.com/office/drawing/2014/main" id="{162ADD37-63CC-F46A-8A61-F0A24A3EFEF5}"/>
                      </a:ext>
                    </a:extLst>
                  </p:cNvPr>
                  <p:cNvSpPr txBox="1"/>
                  <p:nvPr/>
                </p:nvSpPr>
                <p:spPr>
                  <a:xfrm>
                    <a:off x="1403608" y="1903777"/>
                    <a:ext cx="3882227" cy="1215204"/>
                  </a:xfrm>
                  <a:prstGeom prst="rect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den>
                        </m:f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d>
                          <m:dPr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0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ℒ</m:t>
                                </m:r>
                              </m:num>
                              <m:den>
                                <m:r>
                                  <a:rPr lang="en-CA" sz="40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d>
                                  <m:dPr>
                                    <m:ctrlPr>
                                      <a:rPr lang="en-CA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40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en-CA" sz="40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sub>
                                    </m:sSub>
                                    <m:r>
                                      <a:rPr lang="en-CA" sz="40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oMath>
                    </a14:m>
                    <a:r>
                      <a:rPr lang="en-CA" sz="4000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1F4BB4F6-7936-F3CC-97EE-D923E2D7D1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03608" y="1903777"/>
                    <a:ext cx="3882227" cy="121520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571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9571F07F-E50D-5C8D-84F4-22EBD64D7CB5}"/>
                  </a:ext>
                </a:extLst>
              </p:cNvPr>
              <p:cNvSpPr/>
              <p:nvPr/>
            </p:nvSpPr>
            <p:spPr>
              <a:xfrm>
                <a:off x="1328736" y="1744488"/>
                <a:ext cx="4206802" cy="1467352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200" dirty="0"/>
              </a:p>
            </p:txBody>
          </p:sp>
        </p:grpSp>
        <p:sp>
          <p:nvSpPr>
            <p:cNvPr id="170" name="Arc 169">
              <a:extLst>
                <a:ext uri="{FF2B5EF4-FFF2-40B4-BE49-F238E27FC236}">
                  <a16:creationId xmlns:a16="http://schemas.microsoft.com/office/drawing/2014/main" id="{D8560743-FFA5-E4BB-2118-F80767A68E47}"/>
                </a:ext>
              </a:extLst>
            </p:cNvPr>
            <p:cNvSpPr/>
            <p:nvPr/>
          </p:nvSpPr>
          <p:spPr>
            <a:xfrm rot="13500000">
              <a:off x="381791" y="1837273"/>
              <a:ext cx="2167055" cy="2167055"/>
            </a:xfrm>
            <a:prstGeom prst="arc">
              <a:avLst/>
            </a:prstGeom>
            <a:ln w="114300">
              <a:solidFill>
                <a:srgbClr val="D2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758D3D36-A257-0F1E-8342-6F7886901861}"/>
                </a:ext>
              </a:extLst>
            </p:cNvPr>
            <p:cNvSpPr txBox="1"/>
            <p:nvPr/>
          </p:nvSpPr>
          <p:spPr>
            <a:xfrm>
              <a:off x="4926228" y="2297730"/>
              <a:ext cx="388222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Field Euler-</a:t>
              </a:r>
              <a:br>
                <a:rPr lang="en-CA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</a:br>
              <a:r>
                <a:rPr lang="en-CA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Lagrange Equation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7DF60523-3FBF-955F-C8D6-1E51FE9C90F5}"/>
                  </a:ext>
                </a:extLst>
              </p:cNvPr>
              <p:cNvSpPr txBox="1"/>
              <p:nvPr/>
            </p:nvSpPr>
            <p:spPr>
              <a:xfrm>
                <a:off x="340117" y="5365662"/>
                <a:ext cx="8560481" cy="12187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CA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4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4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4000" i="1" dirty="0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4000" i="1" dirty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CA" sz="40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40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7DF60523-3FBF-955F-C8D6-1E51FE9C9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17" y="5365662"/>
                <a:ext cx="8560481" cy="12187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TextBox 173">
            <a:extLst>
              <a:ext uri="{FF2B5EF4-FFF2-40B4-BE49-F238E27FC236}">
                <a16:creationId xmlns:a16="http://schemas.microsoft.com/office/drawing/2014/main" id="{9B4E8E4D-861E-EB14-3B68-C053A8FB8567}"/>
              </a:ext>
            </a:extLst>
          </p:cNvPr>
          <p:cNvSpPr txBox="1"/>
          <p:nvPr/>
        </p:nvSpPr>
        <p:spPr>
          <a:xfrm>
            <a:off x="790729" y="6331508"/>
            <a:ext cx="2339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3+1 spacetime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E53CE7A5-231D-8B46-A345-66E12061A831}"/>
              </a:ext>
            </a:extLst>
          </p:cNvPr>
          <p:cNvSpPr txBox="1"/>
          <p:nvPr/>
        </p:nvSpPr>
        <p:spPr>
          <a:xfrm>
            <a:off x="790730" y="4559539"/>
            <a:ext cx="2339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1+1 spacetime</a:t>
            </a:r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F72E722B-281D-10F4-4B73-D343F67C1A30}"/>
              </a:ext>
            </a:extLst>
          </p:cNvPr>
          <p:cNvCxnSpPr/>
          <p:nvPr/>
        </p:nvCxnSpPr>
        <p:spPr>
          <a:xfrm>
            <a:off x="196770" y="5267954"/>
            <a:ext cx="11633384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FCA2BAEB-55CF-3085-9254-9203217611C5}"/>
              </a:ext>
            </a:extLst>
          </p:cNvPr>
          <p:cNvGrpSpPr/>
          <p:nvPr/>
        </p:nvGrpSpPr>
        <p:grpSpPr>
          <a:xfrm>
            <a:off x="340117" y="3618138"/>
            <a:ext cx="9081675" cy="1379545"/>
            <a:chOff x="340117" y="3618138"/>
            <a:chExt cx="9081675" cy="137954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6BEC411A-A958-0811-C7B2-6D4C74108F93}"/>
                    </a:ext>
                  </a:extLst>
                </p:cNvPr>
                <p:cNvSpPr txBox="1"/>
                <p:nvPr/>
              </p:nvSpPr>
              <p:spPr>
                <a:xfrm>
                  <a:off x="340117" y="3618138"/>
                  <a:ext cx="5866098" cy="12187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lang="en-CA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CA" sz="40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4000" i="1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CA" sz="4000" i="1" dirty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CA" sz="40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CA" sz="40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CA" sz="40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4000" i="1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CA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CA" sz="40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CA" sz="40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40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CA" sz="4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4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4000" i="1" dirty="0">
                                          <a:latin typeface="Cambria Math" panose="02040503050406030204" pitchFamily="18" charset="0"/>
                                        </a:rPr>
                                        <m:t>𝑚𝑐</m:t>
                                      </m:r>
                                    </m:num>
                                    <m:den>
                                      <m:r>
                                        <a:rPr lang="en-CA" sz="4000" i="1" dirty="0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CA" sz="40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CA" sz="40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CA" sz="4000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CA" sz="4000" dirty="0"/>
                    <a:t> </a:t>
                  </a:r>
                </a:p>
              </p:txBody>
            </p:sp>
          </mc:Choice>
          <mc:Fallback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6BEC411A-A958-0811-C7B2-6D4C74108F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117" y="3618138"/>
                  <a:ext cx="5866098" cy="121879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184E96DA-0419-7CE1-AEFC-A73E87C11EEB}"/>
                </a:ext>
              </a:extLst>
            </p:cNvPr>
            <p:cNvSpPr txBox="1"/>
            <p:nvPr/>
          </p:nvSpPr>
          <p:spPr>
            <a:xfrm>
              <a:off x="6363418" y="3674244"/>
              <a:ext cx="305837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000" b="1" dirty="0"/>
                <a:t>Klein-Gordon Equation</a:t>
              </a: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74EC8A59-FC76-D60E-C31D-ACFA7D58B4C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02320" y="6354720"/>
              <a:ext cx="2614320" cy="18864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74EC8A59-FC76-D60E-C31D-ACFA7D58B4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92960" y="6345360"/>
                <a:ext cx="2633040" cy="207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68301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2517">
        <p:fade/>
      </p:transition>
    </mc:Choice>
    <mc:Fallback>
      <p:transition spd="med" advTm="225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/>
      <p:bldP spid="174" grpId="0"/>
      <p:bldP spid="17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1033F-56E3-67E4-F91A-D9F55A7B2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2D7099-94DF-134C-958B-BDF96D19D57D}"/>
                  </a:ext>
                </a:extLst>
              </p:cNvPr>
              <p:cNvSpPr txBox="1"/>
              <p:nvPr/>
            </p:nvSpPr>
            <p:spPr>
              <a:xfrm>
                <a:off x="177433" y="211044"/>
                <a:ext cx="6817728" cy="13313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CA" sz="4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Sup>
                          <m:sSub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44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CA" sz="4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4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400" i="1" dirty="0">
                    <a:latin typeface="Cambria Math" panose="02040503050406030204" pitchFamily="18" charset="0"/>
                  </a:rPr>
                  <a:t> </a:t>
                </a:r>
                <a:endParaRPr lang="en-CA" sz="4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2D7099-94DF-134C-958B-BDF96D19D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33" y="211044"/>
                <a:ext cx="6817728" cy="13313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6A2D18F-C69A-581D-8D70-36B04623BF73}"/>
              </a:ext>
            </a:extLst>
          </p:cNvPr>
          <p:cNvSpPr txBox="1"/>
          <p:nvPr/>
        </p:nvSpPr>
        <p:spPr>
          <a:xfrm>
            <a:off x="942240" y="-81343"/>
            <a:ext cx="2644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1+1 spacetime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98391F-CCA4-5DA2-7C56-6CF7830AB616}"/>
                  </a:ext>
                </a:extLst>
              </p:cNvPr>
              <p:cNvSpPr txBox="1"/>
              <p:nvPr/>
            </p:nvSpPr>
            <p:spPr>
              <a:xfrm>
                <a:off x="7471208" y="119604"/>
                <a:ext cx="3534712" cy="1418978"/>
              </a:xfrm>
              <a:prstGeom prst="rect">
                <a:avLst/>
              </a:prstGeom>
              <a:solidFill>
                <a:srgbClr val="F5F9FD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3200" dirty="0"/>
                  <a:t>Dispersion Relation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32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num>
                              <m:den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32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F24AC3-96DA-6E01-D7C1-E0D496F45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208" y="119604"/>
                <a:ext cx="3534712" cy="1418978"/>
              </a:xfrm>
              <a:prstGeom prst="rect">
                <a:avLst/>
              </a:prstGeom>
              <a:blipFill>
                <a:blip r:embed="rId4"/>
                <a:stretch>
                  <a:fillRect l="-1538" t="-4202" r="-136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3C63195-3043-AB33-ADBF-B4FDF960E197}"/>
                  </a:ext>
                </a:extLst>
              </p:cNvPr>
              <p:cNvSpPr txBox="1"/>
              <p:nvPr/>
            </p:nvSpPr>
            <p:spPr>
              <a:xfrm>
                <a:off x="7293776" y="3559003"/>
                <a:ext cx="4720792" cy="66434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3600" b="0" i="1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fName>
                      <m:e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36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d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unc>
                              <m:funcPr>
                                <m:ctrlP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 sz="36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</m:e>
                    </m:func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4BAFC2-4B1D-DB35-7E86-40951977B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776" y="3559003"/>
                <a:ext cx="4720792" cy="6643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D2FA5436-A67D-37C7-A22B-C6D7A8CBA77C}"/>
              </a:ext>
            </a:extLst>
          </p:cNvPr>
          <p:cNvGrpSpPr/>
          <p:nvPr/>
        </p:nvGrpSpPr>
        <p:grpSpPr>
          <a:xfrm>
            <a:off x="1812757" y="1652301"/>
            <a:ext cx="7172994" cy="1018996"/>
            <a:chOff x="1812757" y="1652301"/>
            <a:chExt cx="7172994" cy="101899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A6D15F-4C2C-9A19-6FAB-0E99161B1543}"/>
                </a:ext>
              </a:extLst>
            </p:cNvPr>
            <p:cNvSpPr txBox="1"/>
            <p:nvPr/>
          </p:nvSpPr>
          <p:spPr>
            <a:xfrm>
              <a:off x="1812757" y="1662674"/>
              <a:ext cx="2165685" cy="584775"/>
            </a:xfrm>
            <a:prstGeom prst="rect">
              <a:avLst/>
            </a:prstGeom>
            <a:solidFill>
              <a:srgbClr val="FFE5F0"/>
            </a:solidFill>
            <a:ln w="381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CA" sz="3200" dirty="0"/>
                <a:t>scale factor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374F07-CC95-92F3-6F53-DF9EEBC8E492}"/>
                </a:ext>
              </a:extLst>
            </p:cNvPr>
            <p:cNvSpPr txBox="1"/>
            <p:nvPr/>
          </p:nvSpPr>
          <p:spPr>
            <a:xfrm>
              <a:off x="6669946" y="1652301"/>
              <a:ext cx="2315805" cy="58477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CA" sz="3200" dirty="0"/>
                <a:t>phase factor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C11E45B-1B65-ECC7-167A-85B0330D1C87}"/>
                </a:ext>
              </a:extLst>
            </p:cNvPr>
            <p:cNvCxnSpPr>
              <a:stCxn id="13" idx="2"/>
            </p:cNvCxnSpPr>
            <p:nvPr/>
          </p:nvCxnSpPr>
          <p:spPr>
            <a:xfrm>
              <a:off x="2895600" y="2247449"/>
              <a:ext cx="248653" cy="42384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3EFE49F-1547-AAFB-61A8-134A45C05FE1}"/>
                </a:ext>
              </a:extLst>
            </p:cNvPr>
            <p:cNvCxnSpPr/>
            <p:nvPr/>
          </p:nvCxnSpPr>
          <p:spPr>
            <a:xfrm>
              <a:off x="7827849" y="2247449"/>
              <a:ext cx="248653" cy="42384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7FCC15E-F169-E700-DAE7-0878E9615215}"/>
              </a:ext>
            </a:extLst>
          </p:cNvPr>
          <p:cNvGrpSpPr/>
          <p:nvPr/>
        </p:nvGrpSpPr>
        <p:grpSpPr>
          <a:xfrm>
            <a:off x="156258" y="1652301"/>
            <a:ext cx="8829494" cy="1829474"/>
            <a:chOff x="156258" y="1652301"/>
            <a:chExt cx="8829494" cy="18294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CD837C4-9B99-E87E-EB70-D441042EBC61}"/>
                    </a:ext>
                  </a:extLst>
                </p:cNvPr>
                <p:cNvSpPr txBox="1"/>
                <p:nvPr/>
              </p:nvSpPr>
              <p:spPr>
                <a:xfrm>
                  <a:off x="177432" y="2284011"/>
                  <a:ext cx="8808320" cy="1197764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CA" sz="4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800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num>
                                <m:den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4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CA" sz="48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4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CD837C4-9B99-E87E-EB70-D441042EBC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432" y="2284011"/>
                  <a:ext cx="8808320" cy="119776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EEC0EB-7EEE-C631-AB18-DFEF4B1E17A7}"/>
                </a:ext>
              </a:extLst>
            </p:cNvPr>
            <p:cNvSpPr txBox="1"/>
            <p:nvPr/>
          </p:nvSpPr>
          <p:spPr>
            <a:xfrm>
              <a:off x="156258" y="1652301"/>
              <a:ext cx="162927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Basic Solution: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DD048-4F1A-73F6-70B8-24FFF0F0CC25}"/>
                  </a:ext>
                </a:extLst>
              </p:cNvPr>
              <p:cNvSpPr txBox="1"/>
              <p:nvPr/>
            </p:nvSpPr>
            <p:spPr>
              <a:xfrm>
                <a:off x="177432" y="3445050"/>
                <a:ext cx="7293776" cy="355828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800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CA" sz="4800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num>
                                <m:den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4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CA" sz="4800" dirty="0"/>
              </a:p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800" i="1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CA" sz="4800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num>
                                <m:den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4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CA" sz="4800" dirty="0"/>
              </a:p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4800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𝒜</m:t>
                      </m:r>
                      <m:r>
                        <a:rPr lang="en-CA" sz="4800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p>
                        <m:s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num>
                                <m:den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FDD048-4F1A-73F6-70B8-24FFF0F0C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32" y="3445050"/>
                <a:ext cx="7293776" cy="35582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3E2DE23-FA64-2D82-3757-F1FF070C50D7}"/>
              </a:ext>
            </a:extLst>
          </p:cNvPr>
          <p:cNvSpPr txBox="1"/>
          <p:nvPr/>
        </p:nvSpPr>
        <p:spPr>
          <a:xfrm>
            <a:off x="2218548" y="3419793"/>
            <a:ext cx="1815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(real part only)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0660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2100">
        <p:fade/>
      </p:transition>
    </mc:Choice>
    <mc:Fallback>
      <p:transition spd="med" advTm="12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uiExpand="1" build="p"/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5CC23-E473-A702-45CA-F5C068493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66C3D5-E247-DDD4-218B-C6C53CC99762}"/>
                  </a:ext>
                </a:extLst>
              </p:cNvPr>
              <p:cNvSpPr txBox="1"/>
              <p:nvPr/>
            </p:nvSpPr>
            <p:spPr>
              <a:xfrm>
                <a:off x="177433" y="211044"/>
                <a:ext cx="6817728" cy="13313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CA" sz="4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Sup>
                          <m:sSub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44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CA" sz="4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4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400" i="1" dirty="0">
                    <a:latin typeface="Cambria Math" panose="02040503050406030204" pitchFamily="18" charset="0"/>
                  </a:rPr>
                  <a:t> </a:t>
                </a:r>
                <a:endParaRPr lang="en-CA" sz="4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66C3D5-E247-DDD4-218B-C6C53CC99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33" y="211044"/>
                <a:ext cx="6817728" cy="13313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A017E84-B99C-7AF8-F9F2-09C037601C65}"/>
              </a:ext>
            </a:extLst>
          </p:cNvPr>
          <p:cNvSpPr txBox="1"/>
          <p:nvPr/>
        </p:nvSpPr>
        <p:spPr>
          <a:xfrm>
            <a:off x="942240" y="-81343"/>
            <a:ext cx="2644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1+1 spacetime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72A4DC-BB3E-FF78-79D6-E7D8F13C229C}"/>
                  </a:ext>
                </a:extLst>
              </p:cNvPr>
              <p:cNvSpPr txBox="1"/>
              <p:nvPr/>
            </p:nvSpPr>
            <p:spPr>
              <a:xfrm>
                <a:off x="7471208" y="119604"/>
                <a:ext cx="3534712" cy="1418978"/>
              </a:xfrm>
              <a:prstGeom prst="rect">
                <a:avLst/>
              </a:prstGeom>
              <a:solidFill>
                <a:srgbClr val="F5F9FD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3200" dirty="0"/>
                  <a:t>Dispersion Relation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32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num>
                              <m:den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32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3D157E-25AB-5FF9-CA99-06FBF029F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208" y="119604"/>
                <a:ext cx="3534712" cy="1418978"/>
              </a:xfrm>
              <a:prstGeom prst="rect">
                <a:avLst/>
              </a:prstGeom>
              <a:blipFill>
                <a:blip r:embed="rId4"/>
                <a:stretch>
                  <a:fillRect l="-1538" t="-4202" r="-136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E8A96612-5203-0BC5-8C7D-23A6193BD6EB}"/>
              </a:ext>
            </a:extLst>
          </p:cNvPr>
          <p:cNvGrpSpPr/>
          <p:nvPr/>
        </p:nvGrpSpPr>
        <p:grpSpPr>
          <a:xfrm>
            <a:off x="492567" y="1426620"/>
            <a:ext cx="2116521" cy="714895"/>
            <a:chOff x="492567" y="1426620"/>
            <a:chExt cx="2116521" cy="71489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3986555-627A-741D-70E1-A93363062DB2}"/>
                </a:ext>
              </a:extLst>
            </p:cNvPr>
            <p:cNvSpPr txBox="1"/>
            <p:nvPr/>
          </p:nvSpPr>
          <p:spPr>
            <a:xfrm>
              <a:off x="492567" y="1433629"/>
              <a:ext cx="17188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000" b="1" dirty="0">
                  <a:solidFill>
                    <a:srgbClr val="FF0000"/>
                  </a:solidFill>
                </a:rPr>
                <a:t>LINEAR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37C3992-069E-2D64-F09C-96EA59433DBE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2211435" y="1426620"/>
              <a:ext cx="397653" cy="3609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67CD1D7-F163-EFBF-2574-868F04FD7483}"/>
              </a:ext>
            </a:extLst>
          </p:cNvPr>
          <p:cNvGrpSpPr/>
          <p:nvPr/>
        </p:nvGrpSpPr>
        <p:grpSpPr>
          <a:xfrm>
            <a:off x="0" y="2282802"/>
            <a:ext cx="12192000" cy="1724971"/>
            <a:chOff x="0" y="2282802"/>
            <a:chExt cx="12192000" cy="17249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AC11346-D3CF-21BE-6664-98ACDFEF3B45}"/>
                    </a:ext>
                  </a:extLst>
                </p:cNvPr>
                <p:cNvSpPr txBox="1"/>
                <p:nvPr/>
              </p:nvSpPr>
              <p:spPr>
                <a:xfrm>
                  <a:off x="0" y="3132405"/>
                  <a:ext cx="12192000" cy="875368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CA" sz="3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CA" sz="3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4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3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3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3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CA" sz="3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3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CA" sz="3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CA" sz="3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34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CA" sz="3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3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A" sz="3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34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CA" sz="3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CA" sz="3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en-CA" sz="3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3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CA" sz="3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sz="3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sz="3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CA" sz="3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CA" sz="3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CA" sz="3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CA" sz="3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3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CA" sz="3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CA" sz="3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34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CA" sz="3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3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A" sz="3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34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CA" sz="3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CA" sz="3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en-CA" sz="3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3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CA" sz="3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sz="3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sz="3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CA" sz="3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sz="3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CA" sz="3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CA" sz="3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a14:m>
                  <a:r>
                    <a:rPr lang="en-CA" sz="3400" dirty="0"/>
                    <a:t> 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AC11346-D3CF-21BE-6664-98ACDFEF3B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3132405"/>
                  <a:ext cx="12192000" cy="87536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F80CAF2-B3D9-7A54-4BF8-A3B967D9B3C8}"/>
                </a:ext>
              </a:extLst>
            </p:cNvPr>
            <p:cNvSpPr txBox="1"/>
            <p:nvPr/>
          </p:nvSpPr>
          <p:spPr>
            <a:xfrm>
              <a:off x="237166" y="2386976"/>
              <a:ext cx="434619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Two-wave solution: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D08F09D-7EA8-A565-2022-3C71741AA081}"/>
                </a:ext>
              </a:extLst>
            </p:cNvPr>
            <p:cNvCxnSpPr/>
            <p:nvPr/>
          </p:nvCxnSpPr>
          <p:spPr>
            <a:xfrm>
              <a:off x="196770" y="2282802"/>
              <a:ext cx="11633384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F1C7F47-8991-A135-DCBF-B051212E4616}"/>
              </a:ext>
            </a:extLst>
          </p:cNvPr>
          <p:cNvGrpSpPr/>
          <p:nvPr/>
        </p:nvGrpSpPr>
        <p:grpSpPr>
          <a:xfrm>
            <a:off x="0" y="4136879"/>
            <a:ext cx="12192000" cy="2716239"/>
            <a:chOff x="0" y="4136879"/>
            <a:chExt cx="12192000" cy="27162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3DE31F0A-F943-C291-316D-70DEC5DB36CE}"/>
                    </a:ext>
                  </a:extLst>
                </p:cNvPr>
                <p:cNvSpPr txBox="1"/>
                <p:nvPr/>
              </p:nvSpPr>
              <p:spPr>
                <a:xfrm>
                  <a:off x="0" y="5454530"/>
                  <a:ext cx="12192000" cy="1398588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CA" sz="4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func>
                            <m:func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sz="48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48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num>
                                    <m:den>
                                      <m:r>
                                        <a:rPr lang="en-CA" sz="48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den>
                                  </m:f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CA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4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CA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d>
                                    <m:dPr>
                                      <m:ctrlPr>
                                        <a:rPr lang="en-CA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4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3DE31F0A-F943-C291-316D-70DEC5DB36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5454530"/>
                  <a:ext cx="12192000" cy="139858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EBD7004-B2CE-F61F-E9B0-F01F475FBD22}"/>
                </a:ext>
              </a:extLst>
            </p:cNvPr>
            <p:cNvGrpSpPr/>
            <p:nvPr/>
          </p:nvGrpSpPr>
          <p:grpSpPr>
            <a:xfrm>
              <a:off x="7588276" y="4312627"/>
              <a:ext cx="3300576" cy="1450679"/>
              <a:chOff x="7705344" y="1737529"/>
              <a:chExt cx="3300576" cy="14506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AC927FCE-0CE5-9179-81E9-7713B507BC37}"/>
                      </a:ext>
                    </a:extLst>
                  </p:cNvPr>
                  <p:cNvSpPr txBox="1"/>
                  <p:nvPr/>
                </p:nvSpPr>
                <p:spPr>
                  <a:xfrm>
                    <a:off x="7776719" y="1737529"/>
                    <a:ext cx="3229201" cy="969176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CA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CA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± </m:t>
                        </m:r>
                        <m:rad>
                          <m:radPr>
                            <m:degHide m:val="on"/>
                            <m:ctrlPr>
                              <a:rPr lang="en-CA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CA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CA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</a:rPr>
                                          <m:t>𝑚𝑐</m:t>
                                        </m:r>
                                      </m:num>
                                      <m:den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CA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CA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80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oMath>
                    </a14:m>
                    <a:r>
                      <a:rPr lang="en-CA" sz="2800" dirty="0">
                        <a:solidFill>
                          <a:schemeClr val="tx1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B62CEF5E-4F62-445B-8464-BDADC53E61E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6719" y="1737529"/>
                    <a:ext cx="3229201" cy="96917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853D75B2-2A4F-11C2-13BA-EA8512D88040}"/>
                  </a:ext>
                </a:extLst>
              </p:cNvPr>
              <p:cNvCxnSpPr/>
              <p:nvPr/>
            </p:nvCxnSpPr>
            <p:spPr>
              <a:xfrm flipH="1">
                <a:off x="7705344" y="2712720"/>
                <a:ext cx="256032" cy="475488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89C74B-CFE6-3916-205F-6B49C5786FF7}"/>
                </a:ext>
              </a:extLst>
            </p:cNvPr>
            <p:cNvSpPr txBox="1"/>
            <p:nvPr/>
          </p:nvSpPr>
          <p:spPr>
            <a:xfrm>
              <a:off x="237166" y="4312627"/>
              <a:ext cx="385067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General solution: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AFA8416-08B4-E21F-4DFD-D961DA6BDECD}"/>
                </a:ext>
              </a:extLst>
            </p:cNvPr>
            <p:cNvCxnSpPr/>
            <p:nvPr/>
          </p:nvCxnSpPr>
          <p:spPr>
            <a:xfrm>
              <a:off x="196770" y="4136879"/>
              <a:ext cx="11633384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00868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52"/>
    </mc:Choice>
    <mc:Fallback>
      <p:transition spd="slow" advTm="116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F80D2-8FBF-A57F-902A-7F99800B2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D7A218-4118-2CF3-ADAD-0DE1C344316C}"/>
                  </a:ext>
                </a:extLst>
              </p:cNvPr>
              <p:cNvSpPr txBox="1"/>
              <p:nvPr/>
            </p:nvSpPr>
            <p:spPr>
              <a:xfrm>
                <a:off x="180156" y="76200"/>
                <a:ext cx="11831688" cy="64123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6000" b="1" dirty="0"/>
                  <a:t>This video:</a:t>
                </a:r>
                <a:endParaRPr lang="en-CA" sz="6000" b="0" dirty="0">
                  <a:solidFill>
                    <a:schemeClr val="tx1"/>
                  </a:solidFill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CA" sz="4800" b="0" dirty="0">
                    <a:solidFill>
                      <a:schemeClr val="tx1"/>
                    </a:solidFill>
                  </a:rPr>
                  <a:t>Classical Fields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CA" sz="4800" dirty="0"/>
                  <a:t>We can know exact </a:t>
                </a:r>
                <a:r>
                  <a:rPr lang="en-CA" sz="4800" dirty="0">
                    <a:solidFill>
                      <a:srgbClr val="0070C0"/>
                    </a:solidFill>
                  </a:rPr>
                  <a:t>field values 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CA" sz="4800" dirty="0"/>
                  <a:t> and </a:t>
                </a:r>
                <a:br>
                  <a:rPr lang="en-CA" sz="4800" dirty="0"/>
                </a:br>
                <a:r>
                  <a:rPr lang="en-CA" sz="4800" dirty="0">
                    <a:solidFill>
                      <a:srgbClr val="FF0066"/>
                    </a:solidFill>
                  </a:rPr>
                  <a:t>field momenta 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CA" sz="4800" b="0" i="1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CA" sz="48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8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CA" sz="48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CA" sz="4800" b="0" i="1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800" b="0" i="1" smtClean="0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b="0" i="1" smtClean="0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CA" sz="4800" b="0" i="1" smtClean="0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CA" sz="4800" b="0" i="1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den>
                    </m:f>
                  </m:oMath>
                </a14:m>
                <a:r>
                  <a:rPr lang="en-CA" sz="4800" dirty="0"/>
                  <a:t> at the same time</a:t>
                </a:r>
              </a:p>
              <a:p>
                <a:endParaRPr lang="en-CA" sz="28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CA" sz="4800" dirty="0"/>
                  <a:t>Field quantization with </a:t>
                </a:r>
                <a:br>
                  <a:rPr lang="en-CA" sz="4800" dirty="0"/>
                </a:br>
                <a:r>
                  <a:rPr lang="en-CA" sz="4800" dirty="0"/>
                  <a:t>(anti-)commutators</a:t>
                </a:r>
                <a:br>
                  <a:rPr lang="en-CA" sz="4800" dirty="0"/>
                </a:b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CA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CA" sz="4800" b="0" i="1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800" b="0" i="1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</m:d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CA" sz="4800" dirty="0"/>
                  <a:t> in </a:t>
                </a:r>
                <a:r>
                  <a:rPr lang="en-CA" sz="4800" u="sng" dirty="0">
                    <a:solidFill>
                      <a:srgbClr val="FF0066"/>
                    </a:solidFill>
                  </a:rPr>
                  <a:t>video 21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D7A218-4118-2CF3-ADAD-0DE1C3443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56" y="76200"/>
                <a:ext cx="11831688" cy="6412396"/>
              </a:xfrm>
              <a:prstGeom prst="rect">
                <a:avLst/>
              </a:prstGeom>
              <a:blipFill>
                <a:blip r:embed="rId2"/>
                <a:stretch>
                  <a:fillRect l="-3144" t="-2950" r="-515" b="-361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pinors for Beginners 21: Introduction to Quantum Field Theory from the  ground up">
            <a:extLst>
              <a:ext uri="{FF2B5EF4-FFF2-40B4-BE49-F238E27FC236}">
                <a16:creationId xmlns:a16="http://schemas.microsoft.com/office/drawing/2014/main" id="{D0103453-E6C9-75D5-D7BE-47BEF276B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4197833"/>
            <a:ext cx="4099560" cy="230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10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1EC0F-015C-E209-3B22-9EA20AEC3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47B9F2E-E729-9671-166F-FB55F7504973}"/>
              </a:ext>
            </a:extLst>
          </p:cNvPr>
          <p:cNvSpPr txBox="1"/>
          <p:nvPr/>
        </p:nvSpPr>
        <p:spPr>
          <a:xfrm>
            <a:off x="149630" y="-163493"/>
            <a:ext cx="108466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6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Phase Velocity vs. Group Velocity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B13B89-0326-9DB1-FA9A-E8008B643165}"/>
                  </a:ext>
                </a:extLst>
              </p:cNvPr>
              <p:cNvSpPr txBox="1"/>
              <p:nvPr/>
            </p:nvSpPr>
            <p:spPr>
              <a:xfrm>
                <a:off x="1189893" y="5212862"/>
                <a:ext cx="9481965" cy="10944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4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Phase Velocity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4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CA" sz="4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CA" sz="4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𝑔</m:t>
                        </m:r>
                      </m:sub>
                    </m:sSub>
                    <m:r>
                      <a:rPr lang="en-CA" sz="4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𝜔</m:t>
                        </m:r>
                      </m:num>
                      <m:den>
                        <m:r>
                          <a:rPr lang="en-CA" sz="4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𝑘</m:t>
                        </m:r>
                      </m:den>
                    </m:f>
                    <m:r>
                      <a:rPr lang="en-CA" sz="4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CA" sz="44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CA" sz="44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3200" i="1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3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CA" sz="3200" i="1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CA" sz="44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CA" sz="4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44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CA" sz="4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B13B89-0326-9DB1-FA9A-E8008B643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893" y="5212862"/>
                <a:ext cx="9481965" cy="1094467"/>
              </a:xfrm>
              <a:prstGeom prst="rect">
                <a:avLst/>
              </a:prstGeom>
              <a:blipFill>
                <a:blip r:embed="rId6"/>
                <a:stretch>
                  <a:fillRect l="-2571" b="-1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DDD5D2C-0F7B-CC63-3936-E33225898FA6}"/>
                  </a:ext>
                </a:extLst>
              </p:cNvPr>
              <p:cNvSpPr txBox="1"/>
              <p:nvPr/>
            </p:nvSpPr>
            <p:spPr>
              <a:xfrm>
                <a:off x="1189893" y="2969217"/>
                <a:ext cx="9556527" cy="12030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4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Group Velocity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4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CA" sz="4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CA" sz="4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𝑔</m:t>
                        </m:r>
                      </m:sub>
                    </m:sSub>
                    <m:r>
                      <a:rPr lang="en-CA" sz="4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𝑑</m:t>
                        </m:r>
                        <m:r>
                          <a:rPr lang="en-CA" sz="4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𝜔</m:t>
                        </m:r>
                      </m:num>
                      <m:den>
                        <m:r>
                          <a:rPr lang="en-CA" sz="4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𝑑𝑘</m:t>
                        </m:r>
                      </m:den>
                    </m:f>
                    <m:r>
                      <a:rPr lang="en-CA" sz="4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CA" sz="44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CA" sz="44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CA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CA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CA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3200" i="1">
                                            <a:latin typeface="Cambria Math" panose="02040503050406030204" pitchFamily="18" charset="0"/>
                                          </a:rPr>
                                          <m:t>𝑚𝑐</m:t>
                                        </m:r>
                                      </m:num>
                                      <m:den>
                                        <m:r>
                                          <a:rPr lang="en-CA" sz="32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CA" sz="3200" i="1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CA" sz="44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CA" sz="4400" i="1">
                        <a:latin typeface="Cambria Math" panose="02040503050406030204" pitchFamily="18" charset="0"/>
                      </a:rPr>
                      <m:t>≤ </m:t>
                    </m:r>
                    <m:r>
                      <a:rPr lang="en-CA" sz="44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CA" sz="4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DDD5D2C-0F7B-CC63-3936-E33225898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893" y="2969217"/>
                <a:ext cx="9556527" cy="1203022"/>
              </a:xfrm>
              <a:prstGeom prst="rect">
                <a:avLst/>
              </a:prstGeom>
              <a:blipFill>
                <a:blip r:embed="rId7"/>
                <a:stretch>
                  <a:fillRect l="-2551" t="-5584" b="-253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C865CB55-27F9-B84D-AC5F-3B1B5C9B5864}"/>
              </a:ext>
            </a:extLst>
          </p:cNvPr>
          <p:cNvSpPr/>
          <p:nvPr/>
        </p:nvSpPr>
        <p:spPr>
          <a:xfrm>
            <a:off x="316534" y="3091854"/>
            <a:ext cx="665124" cy="665124"/>
          </a:xfrm>
          <a:prstGeom prst="ellipse">
            <a:avLst/>
          </a:prstGeom>
          <a:solidFill>
            <a:srgbClr val="77AC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12DBEBB-7A61-A2B3-7F08-84CF81A37105}"/>
              </a:ext>
            </a:extLst>
          </p:cNvPr>
          <p:cNvSpPr/>
          <p:nvPr/>
        </p:nvSpPr>
        <p:spPr>
          <a:xfrm>
            <a:off x="281353" y="5431092"/>
            <a:ext cx="672572" cy="672572"/>
          </a:xfrm>
          <a:prstGeom prst="rect">
            <a:avLst/>
          </a:prstGeom>
          <a:solidFill>
            <a:srgbClr val="DD4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D81E00F-05F2-B36D-FF63-6D1038830EB6}"/>
                  </a:ext>
                </a:extLst>
              </p:cNvPr>
              <p:cNvSpPr txBox="1"/>
              <p:nvPr/>
            </p:nvSpPr>
            <p:spPr>
              <a:xfrm>
                <a:off x="1189893" y="4218539"/>
                <a:ext cx="846013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CA" sz="4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Transmits information (must be </a:t>
                </a:r>
                <a14:m>
                  <m:oMath xmlns:m="http://schemas.openxmlformats.org/officeDocument/2006/math"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CA" sz="4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D81E00F-05F2-B36D-FF63-6D1038830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893" y="4218539"/>
                <a:ext cx="8460137" cy="707886"/>
              </a:xfrm>
              <a:prstGeom prst="rect">
                <a:avLst/>
              </a:prstGeom>
              <a:blipFill>
                <a:blip r:embed="rId8"/>
                <a:stretch>
                  <a:fillRect l="-2305" t="-15517" r="-165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2CAD356-E6CC-F0A2-34BC-B757DAC05F27}"/>
                  </a:ext>
                </a:extLst>
              </p:cNvPr>
              <p:cNvSpPr txBox="1"/>
              <p:nvPr/>
            </p:nvSpPr>
            <p:spPr>
              <a:xfrm>
                <a:off x="1189893" y="6155902"/>
                <a:ext cx="955652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CA" sz="4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Cannot Transmit information (can be </a:t>
                </a:r>
                <a14:m>
                  <m:oMath xmlns:m="http://schemas.openxmlformats.org/officeDocument/2006/math"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CA" sz="4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2CAD356-E6CC-F0A2-34BC-B757DAC05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893" y="6155902"/>
                <a:ext cx="9556527" cy="707886"/>
              </a:xfrm>
              <a:prstGeom prst="rect">
                <a:avLst/>
              </a:prstGeom>
              <a:blipFill>
                <a:blip r:embed="rId9"/>
                <a:stretch>
                  <a:fillRect l="-2041" t="-15517" r="-1339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0DD76E5F-707C-CA50-247C-A0C0F24D216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13915" y="710083"/>
            <a:ext cx="10698163" cy="19510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9AF2CE-99E3-4755-F537-6665B69A1FE8}"/>
              </a:ext>
            </a:extLst>
          </p:cNvPr>
          <p:cNvSpPr txBox="1"/>
          <p:nvPr/>
        </p:nvSpPr>
        <p:spPr>
          <a:xfrm>
            <a:off x="5204120" y="2680652"/>
            <a:ext cx="46853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Animation inspired by </a:t>
            </a:r>
            <a:r>
              <a:rPr lang="en-CA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Kraaiennest</a:t>
            </a:r>
            <a:r>
              <a:rPr lang="en-CA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on Wikipedia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9096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78"/>
    </mc:Choice>
    <mc:Fallback>
      <p:transition spd="slow" advTm="197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22" grpId="0"/>
      <p:bldP spid="23" grpId="0"/>
      <p:bldP spid="24" grpId="0" animBg="1"/>
      <p:bldP spid="25" grpId="0" animBg="1"/>
      <p:bldP spid="26" grpId="0"/>
      <p:bldP spid="27" grpId="0"/>
    </p:bldLst>
  </p:timing>
  <p:extLst>
    <p:ext uri="{E180D4A7-C9FB-4DFB-919C-405C955672EB}">
      <p14:showEvtLst xmlns:p14="http://schemas.microsoft.com/office/powerpoint/2010/main">
        <p14:playEvt time="100" objId="2"/>
        <p14:stopEvt time="19778" objId="2"/>
      </p14:showEvtLst>
    </p:ext>
  </p:extLs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CDD58-B6C6-9E6C-C73A-5913DFDE2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271B21F-078C-B5D8-3C22-BB9CB3753A4A}"/>
                  </a:ext>
                </a:extLst>
              </p:cNvPr>
              <p:cNvSpPr txBox="1"/>
              <p:nvPr/>
            </p:nvSpPr>
            <p:spPr>
              <a:xfrm>
                <a:off x="-1" y="0"/>
                <a:ext cx="1187562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400" dirty="0"/>
                  <a:t>Klein-Gordon </a:t>
                </a:r>
                <a:r>
                  <a:rPr lang="en-CA" sz="4400" dirty="0" err="1"/>
                  <a:t>Lagrangian</a:t>
                </a:r>
                <a:r>
                  <a:rPr lang="en-CA" sz="4400" dirty="0"/>
                  <a:t> (</a:t>
                </a:r>
                <a:r>
                  <a:rPr lang="en-CA" sz="4400" dirty="0">
                    <a:solidFill>
                      <a:srgbClr val="FF0000"/>
                    </a:solidFill>
                  </a:rPr>
                  <a:t>Complex</a:t>
                </a:r>
                <a:r>
                  <a:rPr lang="en-CA" sz="4400" dirty="0"/>
                  <a:t> , </a:t>
                </a:r>
                <a14:m>
                  <m:oMath xmlns:m="http://schemas.openxmlformats.org/officeDocument/2006/math">
                    <m:r>
                      <a:rPr lang="en-CA" sz="4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CA" sz="4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i="1" dirty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CA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44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4400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sz="4400" i="1" dirty="0">
                        <a:latin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CA" sz="4400" dirty="0"/>
                  <a:t>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A98207F-29C0-CBCF-122B-55A28078C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11875625" cy="769441"/>
              </a:xfrm>
              <a:prstGeom prst="rect">
                <a:avLst/>
              </a:prstGeom>
              <a:blipFill>
                <a:blip r:embed="rId3"/>
                <a:stretch>
                  <a:fillRect l="-2053" t="-15873" b="-373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47D505D-EC91-AE76-92A1-7F27C1F0626B}"/>
                  </a:ext>
                </a:extLst>
              </p:cNvPr>
              <p:cNvSpPr txBox="1"/>
              <p:nvPr/>
            </p:nvSpPr>
            <p:spPr>
              <a:xfrm>
                <a:off x="498925" y="641134"/>
                <a:ext cx="10800735" cy="11351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lang="en-CA" sz="4000" i="1" dirty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CA" sz="40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p>
                          <m:sSupPr>
                            <m:ctrlPr>
                              <a:rPr lang="en-CA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CA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CA" sz="4000" i="1" dirty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p>
                          <m:sSupPr>
                            <m:ctrlPr>
                              <a:rPr lang="en-CA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CA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CA" sz="4000" i="1" dirty="0">
                        <a:latin typeface="Cambria Math" panose="02040503050406030204" pitchFamily="18" charset="0"/>
                      </a:rPr>
                      <m:t>− </m:t>
                    </m:r>
                    <m:sSup>
                      <m:sSup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CA" sz="40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AC711A-5C99-4AA7-A4A5-618B32374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25" y="641134"/>
                <a:ext cx="10800735" cy="11351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CA0DC7C-5D17-9896-99F3-C4AB6DB162AC}"/>
                  </a:ext>
                </a:extLst>
              </p:cNvPr>
              <p:cNvSpPr txBox="1"/>
              <p:nvPr/>
            </p:nvSpPr>
            <p:spPr>
              <a:xfrm>
                <a:off x="6325902" y="3517568"/>
                <a:ext cx="5866098" cy="1106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CA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A" sz="36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3600" i="1" dirty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CA" sz="36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36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600" i="1" dirty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CA" sz="3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3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3600" i="1" dirty="0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3600" i="1" dirty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CA" sz="3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36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CA0DC7C-5D17-9896-99F3-C4AB6DB16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902" y="3517568"/>
                <a:ext cx="5866098" cy="11061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A7A5A9CA-1153-404D-4BE1-0CD0242FCDC2}"/>
              </a:ext>
            </a:extLst>
          </p:cNvPr>
          <p:cNvGrpSpPr/>
          <p:nvPr/>
        </p:nvGrpSpPr>
        <p:grpSpPr>
          <a:xfrm>
            <a:off x="156183" y="1617200"/>
            <a:ext cx="11792218" cy="2197691"/>
            <a:chOff x="156183" y="1617200"/>
            <a:chExt cx="11792218" cy="2197691"/>
          </a:xfrm>
        </p:grpSpPr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B499A1AC-F475-84EC-7D54-03C03CF5CD12}"/>
                </a:ext>
              </a:extLst>
            </p:cNvPr>
            <p:cNvSpPr/>
            <p:nvPr/>
          </p:nvSpPr>
          <p:spPr>
            <a:xfrm rot="13500000">
              <a:off x="156183" y="1617200"/>
              <a:ext cx="2167055" cy="2167055"/>
            </a:xfrm>
            <a:prstGeom prst="arc">
              <a:avLst/>
            </a:prstGeom>
            <a:ln w="114300">
              <a:solidFill>
                <a:srgbClr val="D2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6E829E8-7125-018E-AFB3-C9A55AA8398B}"/>
                </a:ext>
              </a:extLst>
            </p:cNvPr>
            <p:cNvGrpSpPr/>
            <p:nvPr/>
          </p:nvGrpSpPr>
          <p:grpSpPr>
            <a:xfrm>
              <a:off x="668649" y="1918368"/>
              <a:ext cx="10880714" cy="1510632"/>
              <a:chOff x="668649" y="1918368"/>
              <a:chExt cx="10880714" cy="1510632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83B7A356-C59B-356C-3E5B-88CC66D565DE}"/>
                  </a:ext>
                </a:extLst>
              </p:cNvPr>
              <p:cNvGrpSpPr/>
              <p:nvPr/>
            </p:nvGrpSpPr>
            <p:grpSpPr>
              <a:xfrm>
                <a:off x="668649" y="1918368"/>
                <a:ext cx="4206802" cy="1467352"/>
                <a:chOff x="1328736" y="1744488"/>
                <a:chExt cx="4206802" cy="146735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166E3826-CBA7-0613-8311-FE383F4FF1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03608" y="1903777"/>
                      <a:ext cx="3882227" cy="1215204"/>
                    </a:xfrm>
                    <a:prstGeom prst="rect">
                      <a:avLst/>
                    </a:prstGeom>
                    <a:noFill/>
                    <a:ln w="57150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f>
                            <m:fPr>
                              <m:ctrlP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num>
                            <m:den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CA" sz="40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den>
                          </m:f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d>
                            <m:dPr>
                              <m:ctrlP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  <m:t>ℒ</m:t>
                                  </m:r>
                                </m:num>
                                <m:den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CA" sz="4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CA" sz="40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40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b>
                                          <m:r>
                                            <a:rPr lang="en-CA" sz="40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sub>
                                      </m:sSub>
                                      <m:r>
                                        <a:rPr lang="en-CA" sz="40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oMath>
                      </a14:m>
                      <a:r>
                        <a:rPr lang="en-CA" sz="4000" dirty="0"/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1F4BB4F6-7936-F3CC-97EE-D923E2D7D1A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03608" y="1903777"/>
                      <a:ext cx="3882227" cy="121520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 w="5715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3C2B10CB-BE98-2787-2593-8B5803ECF615}"/>
                    </a:ext>
                  </a:extLst>
                </p:cNvPr>
                <p:cNvSpPr/>
                <p:nvPr/>
              </p:nvSpPr>
              <p:spPr>
                <a:xfrm>
                  <a:off x="1328736" y="1744488"/>
                  <a:ext cx="4206802" cy="1467352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200" dirty="0"/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DAF0039-E8B6-D816-8DC4-01F9AC453F18}"/>
                  </a:ext>
                </a:extLst>
              </p:cNvPr>
              <p:cNvSpPr txBox="1"/>
              <p:nvPr/>
            </p:nvSpPr>
            <p:spPr>
              <a:xfrm>
                <a:off x="4693921" y="2051879"/>
                <a:ext cx="220836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3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Field E-L</a:t>
                </a:r>
                <a:br>
                  <a:rPr lang="en-CA" sz="3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en-CA" sz="3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Equations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9B86053C-19CF-655B-C583-2108FAAE7130}"/>
                  </a:ext>
                </a:extLst>
              </p:cNvPr>
              <p:cNvGrpSpPr/>
              <p:nvPr/>
            </p:nvGrpSpPr>
            <p:grpSpPr>
              <a:xfrm>
                <a:off x="6902286" y="1918368"/>
                <a:ext cx="4647077" cy="1510632"/>
                <a:chOff x="888461" y="1753151"/>
                <a:chExt cx="4647077" cy="151063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15053885-E891-C4A0-E84E-985E39362EC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01302" y="1903777"/>
                      <a:ext cx="4184533" cy="1215204"/>
                    </a:xfrm>
                    <a:prstGeom prst="rect">
                      <a:avLst/>
                    </a:prstGeom>
                    <a:noFill/>
                    <a:ln w="57150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f>
                            <m:fPr>
                              <m:ctrlP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num>
                            <m:den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CA" sz="40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0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p>
                                  <m:r>
                                    <a:rPr lang="en-CA" sz="4000" i="1" dirty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den>
                          </m:f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d>
                            <m:dPr>
                              <m:ctrlP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  <m:t>ℒ</m:t>
                                  </m:r>
                                </m:num>
                                <m:den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CA" sz="4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CA" sz="40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40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b>
                                          <m:r>
                                            <a:rPr lang="en-CA" sz="40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en-CA" sz="4000" i="1" dirty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CA" sz="4000" i="1" dirty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p>
                                          <m:r>
                                            <a:rPr lang="en-CA" sz="4000" i="1" dirty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</m:e>
                          </m:d>
                        </m:oMath>
                      </a14:m>
                      <a:r>
                        <a:rPr lang="en-CA" sz="4000" dirty="0"/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91CD68BB-B42A-F87A-6E4A-15560CC834D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01302" y="1903777"/>
                      <a:ext cx="4184533" cy="1215204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 w="5715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1B570A9F-D314-946D-BC5E-2BC935FFE475}"/>
                    </a:ext>
                  </a:extLst>
                </p:cNvPr>
                <p:cNvSpPr/>
                <p:nvPr/>
              </p:nvSpPr>
              <p:spPr>
                <a:xfrm>
                  <a:off x="888461" y="1753151"/>
                  <a:ext cx="4647077" cy="1510632"/>
                </a:xfrm>
                <a:prstGeom prst="rect">
                  <a:avLst/>
                </a:prstGeom>
                <a:solidFill>
                  <a:schemeClr val="bg1">
                    <a:alpha val="4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200" dirty="0"/>
                </a:p>
              </p:txBody>
            </p:sp>
          </p:grpSp>
        </p:grp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6D4CE210-8B7A-C450-5A24-056A376FD9B9}"/>
                </a:ext>
              </a:extLst>
            </p:cNvPr>
            <p:cNvSpPr/>
            <p:nvPr/>
          </p:nvSpPr>
          <p:spPr>
            <a:xfrm rot="8100000" flipH="1">
              <a:off x="9781346" y="1647836"/>
              <a:ext cx="2167055" cy="2167055"/>
            </a:xfrm>
            <a:prstGeom prst="arc">
              <a:avLst/>
            </a:prstGeom>
            <a:ln w="114300">
              <a:solidFill>
                <a:srgbClr val="D2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66D7050-61A8-6136-0BE2-185846E33A1C}"/>
                  </a:ext>
                </a:extLst>
              </p:cNvPr>
              <p:cNvSpPr txBox="1"/>
              <p:nvPr/>
            </p:nvSpPr>
            <p:spPr>
              <a:xfrm>
                <a:off x="-1" y="3519172"/>
                <a:ext cx="5817867" cy="1106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CA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A" sz="36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3600" i="1" dirty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CA" sz="36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36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600" i="1" dirty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CA" sz="3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3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3600" i="1" dirty="0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3600" i="1" dirty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CA" sz="36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6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CA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CA" sz="36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66D7050-61A8-6136-0BE2-185846E33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3519172"/>
                <a:ext cx="5817867" cy="110613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77FB01-FBED-EA80-B585-C2A1F3893940}"/>
                  </a:ext>
                </a:extLst>
              </p:cNvPr>
              <p:cNvSpPr txBox="1"/>
              <p:nvPr/>
            </p:nvSpPr>
            <p:spPr>
              <a:xfrm>
                <a:off x="7303859" y="4731881"/>
                <a:ext cx="391018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000" dirty="0"/>
                  <a:t>Matter </a:t>
                </a:r>
                <a14:m>
                  <m:oMath xmlns:m="http://schemas.openxmlformats.org/officeDocument/2006/math">
                    <m:r>
                      <a:rPr lang="en-CA" sz="60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D3BF18-DC3B-DDF9-C0AF-37FA7982B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859" y="4731881"/>
                <a:ext cx="3910184" cy="1015663"/>
              </a:xfrm>
              <a:prstGeom prst="rect">
                <a:avLst/>
              </a:prstGeom>
              <a:blipFill>
                <a:blip r:embed="rId9"/>
                <a:stretch>
                  <a:fillRect t="-17964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F9D8E5-FD00-3742-B051-1C6C13B69F24}"/>
                  </a:ext>
                </a:extLst>
              </p:cNvPr>
              <p:cNvSpPr txBox="1"/>
              <p:nvPr/>
            </p:nvSpPr>
            <p:spPr>
              <a:xfrm>
                <a:off x="312374" y="4731881"/>
                <a:ext cx="491935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000" dirty="0"/>
                  <a:t>Anti-Matter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6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CA" sz="60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2C402F-2186-7CD1-A2EC-5DC06283B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74" y="4731881"/>
                <a:ext cx="4919351" cy="1015663"/>
              </a:xfrm>
              <a:prstGeom prst="rect">
                <a:avLst/>
              </a:prstGeom>
              <a:blipFill>
                <a:blip r:embed="rId10"/>
                <a:stretch>
                  <a:fillRect l="-6815" t="-17964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E8A0A6C-2104-BD9B-EB6B-F9B76DC87275}"/>
              </a:ext>
            </a:extLst>
          </p:cNvPr>
          <p:cNvSpPr txBox="1"/>
          <p:nvPr/>
        </p:nvSpPr>
        <p:spPr>
          <a:xfrm>
            <a:off x="565167" y="5747544"/>
            <a:ext cx="3801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/>
              <a:t>(opposite charge)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1510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649">
        <p:fade/>
      </p:transition>
    </mc:Choice>
    <mc:Fallback>
      <p:transition spd="med" advTm="86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" grpId="0"/>
      <p:bldP spid="4" grpId="0"/>
      <p:bldP spid="5" grpId="0"/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04E3A-A6C0-0C47-A47F-DC6ED6284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B9596F-0232-572B-ABE3-29477C348CBE}"/>
                  </a:ext>
                </a:extLst>
              </p:cNvPr>
              <p:cNvSpPr txBox="1"/>
              <p:nvPr/>
            </p:nvSpPr>
            <p:spPr>
              <a:xfrm>
                <a:off x="-1" y="0"/>
                <a:ext cx="1187562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400" dirty="0"/>
                  <a:t>Klein-Gordon </a:t>
                </a:r>
                <a:r>
                  <a:rPr lang="en-CA" sz="4400" dirty="0" err="1"/>
                  <a:t>Lagrangian</a:t>
                </a:r>
                <a:r>
                  <a:rPr lang="en-CA" sz="4400" dirty="0"/>
                  <a:t> (</a:t>
                </a:r>
                <a:r>
                  <a:rPr lang="en-CA" sz="4400" dirty="0">
                    <a:solidFill>
                      <a:srgbClr val="FF0000"/>
                    </a:solidFill>
                  </a:rPr>
                  <a:t>Complex</a:t>
                </a:r>
                <a:r>
                  <a:rPr lang="en-CA" sz="4400" dirty="0"/>
                  <a:t> , </a:t>
                </a:r>
                <a14:m>
                  <m:oMath xmlns:m="http://schemas.openxmlformats.org/officeDocument/2006/math">
                    <m:r>
                      <a:rPr lang="en-CA" sz="4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CA" sz="4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i="1" dirty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CA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44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4400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sz="4400" i="1" dirty="0">
                        <a:latin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CA" sz="4400" dirty="0"/>
                  <a:t>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B9596F-0232-572B-ABE3-29477C348C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11875625" cy="769441"/>
              </a:xfrm>
              <a:prstGeom prst="rect">
                <a:avLst/>
              </a:prstGeom>
              <a:blipFill>
                <a:blip r:embed="rId3"/>
                <a:stretch>
                  <a:fillRect l="-2053" t="-15873" b="-373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9D096B1-1218-8457-450C-BCC104C09B6F}"/>
                  </a:ext>
                </a:extLst>
              </p:cNvPr>
              <p:cNvSpPr txBox="1"/>
              <p:nvPr/>
            </p:nvSpPr>
            <p:spPr>
              <a:xfrm>
                <a:off x="6325902" y="936413"/>
                <a:ext cx="5866098" cy="1106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CA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A" sz="36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3600" i="1" dirty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CA" sz="36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3600" i="1" dirty="0">
                            <a:latin typeface="Cambria Math" panose="02040503050406030204" pitchFamily="18" charset="0"/>
                          </a:rPr>
                          <m:t>− </m:t>
                        </m:r>
                        <m:sSup>
                          <m:sSupPr>
                            <m:ctrlPr>
                              <a:rPr lang="en-CA" sz="3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3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3600" i="1" dirty="0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3600" i="1" dirty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CA" sz="3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36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9D096B1-1218-8457-450C-BCC104C09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902" y="936413"/>
                <a:ext cx="5866098" cy="11061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C47AFEB-1F2E-24F7-7DE4-71128D1BE2C0}"/>
                  </a:ext>
                </a:extLst>
              </p:cNvPr>
              <p:cNvSpPr txBox="1"/>
              <p:nvPr/>
            </p:nvSpPr>
            <p:spPr>
              <a:xfrm>
                <a:off x="-1" y="938017"/>
                <a:ext cx="5817867" cy="1106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CA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A" sz="36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3600" i="1" dirty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CA" sz="36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3600" i="1" dirty="0">
                            <a:latin typeface="Cambria Math" panose="02040503050406030204" pitchFamily="18" charset="0"/>
                          </a:rPr>
                          <m:t>− </m:t>
                        </m:r>
                        <m:sSup>
                          <m:sSupPr>
                            <m:ctrlPr>
                              <a:rPr lang="en-CA" sz="3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3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3600" i="1" dirty="0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3600" i="1" dirty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CA" sz="36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6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CA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CA" sz="36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C47AFEB-1F2E-24F7-7DE4-71128D1BE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938017"/>
                <a:ext cx="5817867" cy="11061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DA420F-E57F-0851-EFD7-083EBF49D4FB}"/>
                  </a:ext>
                </a:extLst>
              </p:cNvPr>
              <p:cNvSpPr txBox="1"/>
              <p:nvPr/>
            </p:nvSpPr>
            <p:spPr>
              <a:xfrm>
                <a:off x="7303859" y="2150726"/>
                <a:ext cx="391018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000" dirty="0"/>
                  <a:t>Matter </a:t>
                </a:r>
                <a14:m>
                  <m:oMath xmlns:m="http://schemas.openxmlformats.org/officeDocument/2006/math">
                    <m:r>
                      <a:rPr lang="en-CA" sz="60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DA420F-E57F-0851-EFD7-083EBF49D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859" y="2150726"/>
                <a:ext cx="3910184" cy="1015663"/>
              </a:xfrm>
              <a:prstGeom prst="rect">
                <a:avLst/>
              </a:prstGeom>
              <a:blipFill>
                <a:blip r:embed="rId6"/>
                <a:stretch>
                  <a:fillRect t="-18675" b="-403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31B8B3-5CC2-0138-97F4-B69D52EB7908}"/>
                  </a:ext>
                </a:extLst>
              </p:cNvPr>
              <p:cNvSpPr txBox="1"/>
              <p:nvPr/>
            </p:nvSpPr>
            <p:spPr>
              <a:xfrm>
                <a:off x="312374" y="2150726"/>
                <a:ext cx="491935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000" dirty="0"/>
                  <a:t>Anti-Matter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6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CA" sz="60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31B8B3-5CC2-0138-97F4-B69D52EB7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74" y="2150726"/>
                <a:ext cx="4919351" cy="1015663"/>
              </a:xfrm>
              <a:prstGeom prst="rect">
                <a:avLst/>
              </a:prstGeom>
              <a:blipFill>
                <a:blip r:embed="rId7"/>
                <a:stretch>
                  <a:fillRect l="-6815" t="-18675" b="-403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041F97-E372-D457-DF27-C82DAB8D9FBE}"/>
                  </a:ext>
                </a:extLst>
              </p:cNvPr>
              <p:cNvSpPr txBox="1"/>
              <p:nvPr/>
            </p:nvSpPr>
            <p:spPr>
              <a:xfrm>
                <a:off x="5570669" y="4465109"/>
                <a:ext cx="6304955" cy="207479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2400"/>
                  </a:spcAft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A" sz="4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 dirty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CA" sz="4400" i="1" dirty="0"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r>
                      <a:rPr lang="en-CA" sz="4400" b="0" i="1" dirty="0" smtClean="0">
                        <a:latin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CA" sz="4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CA" sz="44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CA" sz="4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4400" i="1" dirty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r>
                          <a:rPr lang="en-CA" sz="4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CA" sz="44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4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CA" sz="4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4400" i="1" dirty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sSup>
                          <m:sSupPr>
                            <m:ctrlPr>
                              <a:rPr lang="en-CA" sz="44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CA" sz="44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3200" i="1" dirty="0">
                    <a:latin typeface="Cambria Math" panose="02040503050406030204" pitchFamily="18" charset="0"/>
                  </a:rPr>
                  <a:t> </a:t>
                </a:r>
              </a:p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60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p>
                        <m:sSupPr>
                          <m:ctrlPr>
                            <a:rPr lang="en-CA" sz="6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en-CA" sz="6000" b="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CA" sz="6000" i="1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041F97-E372-D457-DF27-C82DAB8D9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669" y="4465109"/>
                <a:ext cx="6304955" cy="20747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3467C8-1B0A-7BDB-3B48-9949F3212E5F}"/>
                  </a:ext>
                </a:extLst>
              </p:cNvPr>
              <p:cNvSpPr txBox="1"/>
              <p:nvPr/>
            </p:nvSpPr>
            <p:spPr>
              <a:xfrm>
                <a:off x="106680" y="3345963"/>
                <a:ext cx="526715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CA" sz="6000" dirty="0"/>
                  <a:t> Symmetry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3467C8-1B0A-7BDB-3B48-9949F3212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" y="3345963"/>
                <a:ext cx="5267152" cy="1015663"/>
              </a:xfrm>
              <a:prstGeom prst="rect">
                <a:avLst/>
              </a:prstGeom>
              <a:blipFill>
                <a:blip r:embed="rId9"/>
                <a:stretch>
                  <a:fillRect t="-18675" r="-5324" b="-403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A6F301-6193-50C9-D96C-AAC8C4BAD264}"/>
                  </a:ext>
                </a:extLst>
              </p:cNvPr>
              <p:cNvSpPr txBox="1"/>
              <p:nvPr/>
            </p:nvSpPr>
            <p:spPr>
              <a:xfrm>
                <a:off x="1076481" y="4434629"/>
                <a:ext cx="3327549" cy="218329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4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CA" sz="4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4400" b="0" i="1" dirty="0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44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CA" sz="44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CA" sz="4400" dirty="0"/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4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CA" sz="44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CA" sz="4400" i="1" dirty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4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sSup>
                        <m:sSupPr>
                          <m:ctrlPr>
                            <a:rPr lang="en-CA" sz="44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CA" sz="44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CA" sz="4400" dirty="0"/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400" i="1" dirty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CA" sz="4400" b="0" i="1" dirty="0" smtClean="0">
                          <a:latin typeface="Cambria Math" panose="02040503050406030204" pitchFamily="18" charset="0"/>
                        </a:rPr>
                        <m:t>  →  </m:t>
                      </m:r>
                      <m:r>
                        <a:rPr lang="en-CA" sz="4400" b="0" i="1" dirty="0" smtClean="0">
                          <a:latin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A6F301-6193-50C9-D96C-AAC8C4BAD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481" y="4434629"/>
                <a:ext cx="3327549" cy="218329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76BF18-13AC-B453-4F97-985208D2297D}"/>
                  </a:ext>
                </a:extLst>
              </p:cNvPr>
              <p:cNvSpPr txBox="1"/>
              <p:nvPr/>
            </p:nvSpPr>
            <p:spPr>
              <a:xfrm>
                <a:off x="106680" y="9413610"/>
                <a:ext cx="11978639" cy="33173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spcAft>
                    <a:spcPts val="1800"/>
                  </a:spcAft>
                  <a:defRPr/>
                </a:pPr>
                <a14:m>
                  <m:oMath xmlns:m="http://schemas.openxmlformats.org/officeDocument/2006/math">
                    <m:r>
                      <a:rPr lang="en-CA" sz="4000" i="1" dirty="0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CA" sz="400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p>
                          <m:sSupPr>
                            <m:ctrlPr>
                              <a:rPr lang="en-CA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CA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CA" sz="4000" i="1" dirty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p>
                          <m:sSupPr>
                            <m:ctrlPr>
                              <a:rPr lang="en-CA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CA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CA" sz="4000" i="1" dirty="0">
                        <a:latin typeface="Cambria Math" panose="02040503050406030204" pitchFamily="18" charset="0"/>
                      </a:rPr>
                      <m:t>− </m:t>
                    </m:r>
                    <m:sSup>
                      <m:sSup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CA" sz="40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1800"/>
                  </a:spcAft>
                  <a:defRPr/>
                </a:pPr>
                <a14:m>
                  <m:oMath xmlns:m="http://schemas.openxmlformats.org/officeDocument/2006/math">
                    <m:r>
                      <a:rPr lang="en-CA" sz="2600" b="0" i="1" dirty="0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CA" sz="2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2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2600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2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CA" sz="26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2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CA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2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sz="2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CA" sz="2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p>
                                <m:r>
                                  <a:rPr lang="en-CA" sz="2600" i="1" dirty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d>
                      <m:dPr>
                        <m:ctrlPr>
                          <a:rPr lang="en-CA" sz="2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2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2600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2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CA" sz="2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2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CA" sz="2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sz="2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  <m:r>
                              <a:rPr lang="en-CA" sz="2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d>
                    <m:r>
                      <a:rPr lang="en-CA" sz="2600" i="1" dirty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CA" sz="2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2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2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CA" sz="2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2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CA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2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sz="2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CA" sz="2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p>
                                <m:r>
                                  <a:rPr lang="en-CA" sz="2600" i="1" dirty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d>
                      <m:dPr>
                        <m:ctrlPr>
                          <a:rPr lang="en-CA" sz="2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2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2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CA" sz="2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2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CA" sz="2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sz="2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  <m:r>
                              <a:rPr lang="en-CA" sz="2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d>
                    <m:r>
                      <a:rPr lang="en-CA" sz="2600" i="1" dirty="0">
                        <a:latin typeface="Cambria Math" panose="02040503050406030204" pitchFamily="18" charset="0"/>
                      </a:rPr>
                      <m:t>− </m:t>
                    </m:r>
                    <m:sSup>
                      <m:sSupPr>
                        <m:ctrlPr>
                          <a:rPr lang="en-CA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2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26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2600" i="1" dirty="0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2600" i="1" dirty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26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CA" sz="2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2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26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sSup>
                          <m:sSupPr>
                            <m:ctrlPr>
                              <a:rPr lang="en-CA" sz="2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CA" sz="26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CA" sz="2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26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r>
                          <a:rPr lang="en-CA" sz="26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lang="en-CA" sz="2800" dirty="0"/>
                  <a:t> </a:t>
                </a:r>
              </a:p>
              <a:p>
                <a:pPr lvl="0">
                  <a:spcAft>
                    <a:spcPts val="1800"/>
                  </a:spcAft>
                  <a:defRPr/>
                </a:pPr>
                <a14:m>
                  <m:oMath xmlns:m="http://schemas.openxmlformats.org/officeDocument/2006/math">
                    <m:r>
                      <a:rPr lang="en-CA" sz="40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p>
                          <m:sSupPr>
                            <m:ctrlPr>
                              <a:rPr lang="en-CA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CA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CA" sz="4000" i="1" dirty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p>
                          <m:sSupPr>
                            <m:ctrlPr>
                              <a:rPr lang="en-CA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CA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CA" sz="4000" i="1" dirty="0">
                        <a:latin typeface="Cambria Math" panose="02040503050406030204" pitchFamily="18" charset="0"/>
                      </a:rPr>
                      <m:t>− </m:t>
                    </m:r>
                    <m:sSup>
                      <m:sSup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CA" sz="40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4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i="1" dirty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76BF18-13AC-B453-4F97-985208D22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" y="9413610"/>
                <a:ext cx="11978639" cy="33173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6FC69BD-8221-467B-1D2D-B0DC961C4FD7}"/>
              </a:ext>
            </a:extLst>
          </p:cNvPr>
          <p:cNvCxnSpPr>
            <a:cxnSpLocks/>
          </p:cNvCxnSpPr>
          <p:nvPr/>
        </p:nvCxnSpPr>
        <p:spPr>
          <a:xfrm>
            <a:off x="196770" y="3254631"/>
            <a:ext cx="1175987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D41E7DF-7B05-58F3-0AC3-8E878C56319E}"/>
              </a:ext>
            </a:extLst>
          </p:cNvPr>
          <p:cNvSpPr txBox="1"/>
          <p:nvPr/>
        </p:nvSpPr>
        <p:spPr>
          <a:xfrm>
            <a:off x="5689569" y="3653740"/>
            <a:ext cx="6140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Electric Charge Conservation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8164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951">
        <p:fade/>
      </p:transition>
    </mc:Choice>
    <mc:Fallback>
      <p:transition spd="med" advTm="139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2" grpId="0" animBg="1"/>
      <p:bldP spid="2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009392-0A0A-9726-2B6D-7A334B8FF6C5}"/>
                  </a:ext>
                </a:extLst>
              </p:cNvPr>
              <p:cNvSpPr txBox="1"/>
              <p:nvPr/>
            </p:nvSpPr>
            <p:spPr>
              <a:xfrm>
                <a:off x="0" y="2399775"/>
                <a:ext cx="12192000" cy="20584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6000" dirty="0"/>
                  <a:t>Proca </a:t>
                </a:r>
                <a:r>
                  <a:rPr lang="en-CA" sz="6000" dirty="0" err="1"/>
                  <a:t>Lagrangian</a:t>
                </a:r>
                <a:r>
                  <a:rPr lang="en-CA" sz="6000" dirty="0"/>
                  <a:t> (Vector Fields)</a:t>
                </a:r>
              </a:p>
              <a:p>
                <a:pPr algn="ctr"/>
                <a:r>
                  <a:rPr lang="en-CA" sz="4000" dirty="0"/>
                  <a:t>  </a:t>
                </a:r>
                <a14:m>
                  <m:oMath xmlns:m="http://schemas.openxmlformats.org/officeDocument/2006/math"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CA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CA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CA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CA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sSup>
                          <m:sSupPr>
                            <m:ctrlPr>
                              <a:rPr lang="en-CA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CA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  <m:sSup>
                          <m:sSupPr>
                            <m:ctrlPr>
                              <a:rPr lang="en-CA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CA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e>
                    </m:d>
                    <m:r>
                      <a:rPr lang="en-CA" sz="40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CA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CA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sSup>
                      <m:sSupPr>
                        <m:ctrlP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009392-0A0A-9726-2B6D-7A334B8FF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99775"/>
                <a:ext cx="12192000" cy="2058449"/>
              </a:xfrm>
              <a:prstGeom prst="rect">
                <a:avLst/>
              </a:prstGeom>
              <a:blipFill>
                <a:blip r:embed="rId2"/>
                <a:stretch>
                  <a:fillRect t="-919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3FA4722-CF90-3F25-3ADC-8E33669E3CD8}"/>
              </a:ext>
            </a:extLst>
          </p:cNvPr>
          <p:cNvSpPr txBox="1"/>
          <p:nvPr/>
        </p:nvSpPr>
        <p:spPr>
          <a:xfrm>
            <a:off x="3078480" y="154396"/>
            <a:ext cx="603504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8800" b="1" dirty="0"/>
              <a:t>Next Video:</a:t>
            </a:r>
          </a:p>
        </p:txBody>
      </p:sp>
    </p:spTree>
    <p:extLst>
      <p:ext uri="{BB962C8B-B14F-4D97-AF65-F5344CB8AC3E}">
        <p14:creationId xmlns:p14="http://schemas.microsoft.com/office/powerpoint/2010/main" val="2505998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58173A-776E-9B0D-B5F4-EFF998D05574}"/>
              </a:ext>
            </a:extLst>
          </p:cNvPr>
          <p:cNvSpPr txBox="1"/>
          <p:nvPr/>
        </p:nvSpPr>
        <p:spPr>
          <a:xfrm>
            <a:off x="177433" y="925"/>
            <a:ext cx="82350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600" b="1" dirty="0"/>
              <a:t>Klein-Gordon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59091D-9196-92B1-6A38-F812B8AE9ACC}"/>
                  </a:ext>
                </a:extLst>
              </p:cNvPr>
              <p:cNvSpPr txBox="1"/>
              <p:nvPr/>
            </p:nvSpPr>
            <p:spPr>
              <a:xfrm>
                <a:off x="177433" y="965039"/>
                <a:ext cx="7625448" cy="16130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CA" sz="5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sSub>
                          <m:sSub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5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6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CA" sz="6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6000" i="1" dirty="0">
                    <a:latin typeface="Cambria Math" panose="02040503050406030204" pitchFamily="18" charset="0"/>
                  </a:rPr>
                  <a:t> </a:t>
                </a:r>
                <a:endParaRPr lang="en-CA" sz="6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59091D-9196-92B1-6A38-F812B8AE9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33" y="965039"/>
                <a:ext cx="7625448" cy="16130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51C6145-78F1-8AE3-B089-EB21EE57BE96}"/>
              </a:ext>
            </a:extLst>
          </p:cNvPr>
          <p:cNvGrpSpPr/>
          <p:nvPr/>
        </p:nvGrpSpPr>
        <p:grpSpPr>
          <a:xfrm>
            <a:off x="2939590" y="4066612"/>
            <a:ext cx="8193354" cy="2535259"/>
            <a:chOff x="1635170" y="3787807"/>
            <a:chExt cx="8193354" cy="253525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7B4FC1D-078C-0FDD-6601-0B4E5D3D4563}"/>
                </a:ext>
              </a:extLst>
            </p:cNvPr>
            <p:cNvGrpSpPr/>
            <p:nvPr/>
          </p:nvGrpSpPr>
          <p:grpSpPr>
            <a:xfrm rot="10800000">
              <a:off x="4752587" y="4864789"/>
              <a:ext cx="305408" cy="422167"/>
              <a:chOff x="5600721" y="3881352"/>
              <a:chExt cx="305408" cy="656084"/>
            </a:xfrm>
          </p:grpSpPr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F3F52B9-22B0-2484-8B74-945C0A3A6919}"/>
                  </a:ext>
                </a:extLst>
              </p:cNvPr>
              <p:cNvCxnSpPr/>
              <p:nvPr/>
            </p:nvCxnSpPr>
            <p:spPr>
              <a:xfrm flipV="1">
                <a:off x="5600721" y="4309826"/>
                <a:ext cx="0" cy="22761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90DDFEA-5514-40C5-10A8-C93F13A4A9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50340" y="3881352"/>
                <a:ext cx="0" cy="656084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F50790E8-F2AB-B1EE-EB86-7CAB5A1A80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06129" y="4110990"/>
                <a:ext cx="0" cy="426446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56A8D96-ABDB-8715-6AE2-904841A1B43B}"/>
                </a:ext>
              </a:extLst>
            </p:cNvPr>
            <p:cNvGrpSpPr/>
            <p:nvPr/>
          </p:nvGrpSpPr>
          <p:grpSpPr>
            <a:xfrm rot="10800000">
              <a:off x="7365763" y="4879028"/>
              <a:ext cx="305408" cy="363444"/>
              <a:chOff x="5600721" y="3881352"/>
              <a:chExt cx="305408" cy="656084"/>
            </a:xfrm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8EC304D4-4DAF-3D31-21CA-1292D2B8C9DD}"/>
                  </a:ext>
                </a:extLst>
              </p:cNvPr>
              <p:cNvCxnSpPr/>
              <p:nvPr/>
            </p:nvCxnSpPr>
            <p:spPr>
              <a:xfrm flipV="1">
                <a:off x="5600721" y="4309826"/>
                <a:ext cx="0" cy="22761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42A52088-6975-DDB6-99B6-3E1815D45A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50340" y="3881352"/>
                <a:ext cx="0" cy="656084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85E2CC18-6A1A-230B-9F5B-4AB0E6E90C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06129" y="4110990"/>
                <a:ext cx="0" cy="426446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4FDC1BB-0C5D-9398-CD54-99E6051D3C44}"/>
                </a:ext>
              </a:extLst>
            </p:cNvPr>
            <p:cNvGrpSpPr/>
            <p:nvPr/>
          </p:nvGrpSpPr>
          <p:grpSpPr>
            <a:xfrm rot="10800000">
              <a:off x="3886419" y="4543948"/>
              <a:ext cx="305408" cy="210862"/>
              <a:chOff x="5600721" y="3881352"/>
              <a:chExt cx="305408" cy="656084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1560C8BE-F19E-17A0-A6B0-178A3F07F880}"/>
                  </a:ext>
                </a:extLst>
              </p:cNvPr>
              <p:cNvCxnSpPr/>
              <p:nvPr/>
            </p:nvCxnSpPr>
            <p:spPr>
              <a:xfrm flipV="1">
                <a:off x="5600721" y="4309826"/>
                <a:ext cx="0" cy="22761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51CE0FA9-60B0-8C77-BF61-8AC0BB2E17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50340" y="3881352"/>
                <a:ext cx="0" cy="656084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E263F961-5407-FC0E-A5D2-B42B0805A7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06129" y="4110990"/>
                <a:ext cx="0" cy="426446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92B8E40-959B-7C8D-5DD4-9DB8D8594E88}"/>
                </a:ext>
              </a:extLst>
            </p:cNvPr>
            <p:cNvGrpSpPr/>
            <p:nvPr/>
          </p:nvGrpSpPr>
          <p:grpSpPr>
            <a:xfrm rot="10800000">
              <a:off x="9093260" y="4896156"/>
              <a:ext cx="305408" cy="656084"/>
              <a:chOff x="5600721" y="3881352"/>
              <a:chExt cx="305408" cy="656084"/>
            </a:xfrm>
          </p:grpSpPr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77E66618-FBBC-B49A-0D4E-08EE386884A9}"/>
                  </a:ext>
                </a:extLst>
              </p:cNvPr>
              <p:cNvCxnSpPr/>
              <p:nvPr/>
            </p:nvCxnSpPr>
            <p:spPr>
              <a:xfrm flipV="1">
                <a:off x="5600721" y="4309826"/>
                <a:ext cx="0" cy="22761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6CABC3ED-F5CC-159C-7102-7A15160B1D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50340" y="3881352"/>
                <a:ext cx="0" cy="656084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714CE3C5-3525-569B-034C-A3F2ED2E5C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06129" y="4110990"/>
                <a:ext cx="0" cy="426446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40AE7D2-4CFC-3D3C-1D1D-CE26B78B0BD8}"/>
                </a:ext>
              </a:extLst>
            </p:cNvPr>
            <p:cNvCxnSpPr>
              <a:cxnSpLocks/>
            </p:cNvCxnSpPr>
            <p:nvPr/>
          </p:nvCxnSpPr>
          <p:spPr>
            <a:xfrm>
              <a:off x="1635170" y="4834043"/>
              <a:ext cx="8193354" cy="0"/>
            </a:xfrm>
            <a:prstGeom prst="line">
              <a:avLst/>
            </a:prstGeom>
            <a:ln w="28575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65200DA-9C80-0142-39FA-65F6F713FBF4}"/>
                </a:ext>
              </a:extLst>
            </p:cNvPr>
            <p:cNvSpPr/>
            <p:nvPr/>
          </p:nvSpPr>
          <p:spPr>
            <a:xfrm>
              <a:off x="1645396" y="5907793"/>
              <a:ext cx="8177251" cy="4152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508FDBF-19CC-1350-EF82-9F5B22D3B10D}"/>
                </a:ext>
              </a:extLst>
            </p:cNvPr>
            <p:cNvCxnSpPr>
              <a:cxnSpLocks/>
            </p:cNvCxnSpPr>
            <p:nvPr/>
          </p:nvCxnSpPr>
          <p:spPr>
            <a:xfrm>
              <a:off x="1635170" y="5907793"/>
              <a:ext cx="817725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711163B-93A3-70F2-C7A7-4D49CE5C99DD}"/>
                </a:ext>
              </a:extLst>
            </p:cNvPr>
            <p:cNvGrpSpPr/>
            <p:nvPr/>
          </p:nvGrpSpPr>
          <p:grpSpPr>
            <a:xfrm>
              <a:off x="1984304" y="4818105"/>
              <a:ext cx="582563" cy="1089687"/>
              <a:chOff x="1527809" y="4503839"/>
              <a:chExt cx="482360" cy="1153631"/>
            </a:xfrm>
          </p:grpSpPr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56A155B5-04D5-E63F-CA19-66D94AE5A4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8989" y="5379720"/>
                <a:ext cx="0" cy="277750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C72C3F22-E77D-4145-7415-A7CA2CF0CA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8989" y="4503839"/>
                <a:ext cx="0" cy="216751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C6189483-BCE0-B90F-D15A-705DB5481365}"/>
                  </a:ext>
                </a:extLst>
              </p:cNvPr>
              <p:cNvGrpSpPr/>
              <p:nvPr/>
            </p:nvGrpSpPr>
            <p:grpSpPr>
              <a:xfrm>
                <a:off x="1527809" y="4699148"/>
                <a:ext cx="482360" cy="701914"/>
                <a:chOff x="1527809" y="4462181"/>
                <a:chExt cx="482360" cy="940093"/>
              </a:xfrm>
            </p:grpSpPr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30508E5A-A331-9967-C644-AC9BFF4D67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27810" y="5278755"/>
                  <a:ext cx="250877" cy="123519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E45C6AE6-0F85-7EC2-4640-E984D98AB0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27810" y="5047678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C5B095A9-E260-0871-7E36-561D83F22E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27810" y="4816600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D7986557-CE78-93E3-78B7-3A29B3792E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27809" y="4584128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8ED930CA-D38F-C062-30C2-9C48FF153E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762487" y="4462181"/>
                  <a:ext cx="247680" cy="121946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2CEA8A1-FEFE-B612-55F3-22F81E585126}"/>
                </a:ext>
              </a:extLst>
            </p:cNvPr>
            <p:cNvGrpSpPr/>
            <p:nvPr/>
          </p:nvGrpSpPr>
          <p:grpSpPr>
            <a:xfrm>
              <a:off x="2852439" y="5377989"/>
              <a:ext cx="582563" cy="529804"/>
              <a:chOff x="1527809" y="4503839"/>
              <a:chExt cx="482360" cy="1153631"/>
            </a:xfrm>
          </p:grpSpPr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B01DB2E7-9DE3-06CE-C1DD-BE3D70822D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8989" y="5379720"/>
                <a:ext cx="0" cy="277750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7C033F47-ACF3-E1EB-8A69-7A67615266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8989" y="4503839"/>
                <a:ext cx="0" cy="216751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11E3D3F7-22B3-0AB0-A9D5-2C6B70C3CB96}"/>
                  </a:ext>
                </a:extLst>
              </p:cNvPr>
              <p:cNvGrpSpPr/>
              <p:nvPr/>
            </p:nvGrpSpPr>
            <p:grpSpPr>
              <a:xfrm>
                <a:off x="1527809" y="4699148"/>
                <a:ext cx="482360" cy="701914"/>
                <a:chOff x="1527809" y="4462181"/>
                <a:chExt cx="482360" cy="940093"/>
              </a:xfrm>
            </p:grpSpPr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765127CE-65D3-7559-B46F-EB3945FEEE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27810" y="5278755"/>
                  <a:ext cx="250877" cy="123519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EA55FC7F-18FA-1E7B-A237-32433F6CF5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27810" y="5047678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1EC5AC5D-CD1B-8162-F816-D1250C4A8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27810" y="4816600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E7543982-715C-7474-D1AF-9B35A97C66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27809" y="4584128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258664D4-7D65-E3C2-D864-18A838CA94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762487" y="4462181"/>
                  <a:ext cx="247680" cy="121946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BC5ECD4-855B-CD4D-0666-8344597BF482}"/>
                </a:ext>
              </a:extLst>
            </p:cNvPr>
            <p:cNvGrpSpPr/>
            <p:nvPr/>
          </p:nvGrpSpPr>
          <p:grpSpPr>
            <a:xfrm>
              <a:off x="3720574" y="4514514"/>
              <a:ext cx="582563" cy="1393279"/>
              <a:chOff x="1527809" y="4503839"/>
              <a:chExt cx="482360" cy="1153631"/>
            </a:xfrm>
          </p:grpSpPr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E7D6335D-CEF0-3165-058A-3D1873F388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8989" y="5379720"/>
                <a:ext cx="0" cy="277750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2E2E0A52-5432-9AD4-FA75-6270AA38BF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8989" y="4503839"/>
                <a:ext cx="0" cy="216751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E4887697-71AE-0745-BEF4-580B00B177AC}"/>
                  </a:ext>
                </a:extLst>
              </p:cNvPr>
              <p:cNvGrpSpPr/>
              <p:nvPr/>
            </p:nvGrpSpPr>
            <p:grpSpPr>
              <a:xfrm>
                <a:off x="1527809" y="4699148"/>
                <a:ext cx="482360" cy="701914"/>
                <a:chOff x="1527809" y="4462181"/>
                <a:chExt cx="482360" cy="940093"/>
              </a:xfrm>
            </p:grpSpPr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CD24914D-E0AE-71B6-E6AB-567BC785D9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27810" y="5278755"/>
                  <a:ext cx="250877" cy="123519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7C8108BC-F296-6669-2B8A-2B710BED0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27810" y="5047678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775B4357-F562-09A2-57A3-AC636CDDE0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27810" y="4816600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B98C3907-8BE2-F31B-CC66-797D9B2649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27809" y="4584128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FF6FF381-81A1-C4F1-41BD-C8096497B6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762487" y="4462181"/>
                  <a:ext cx="247680" cy="121946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F27A792-AFD0-A758-395C-2C46486824A0}"/>
                </a:ext>
              </a:extLst>
            </p:cNvPr>
            <p:cNvSpPr/>
            <p:nvPr/>
          </p:nvSpPr>
          <p:spPr>
            <a:xfrm>
              <a:off x="4563409" y="4200881"/>
              <a:ext cx="633162" cy="6331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91DB4F2-EBBF-B051-7EB2-0C19E1257A79}"/>
                </a:ext>
              </a:extLst>
            </p:cNvPr>
            <p:cNvGrpSpPr/>
            <p:nvPr/>
          </p:nvGrpSpPr>
          <p:grpSpPr>
            <a:xfrm>
              <a:off x="4588709" y="4847153"/>
              <a:ext cx="582563" cy="1060640"/>
              <a:chOff x="1527809" y="4503839"/>
              <a:chExt cx="482360" cy="1153631"/>
            </a:xfrm>
          </p:grpSpPr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34072A0E-DD1E-C5AE-3FF2-0206646581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8989" y="5379720"/>
                <a:ext cx="0" cy="277750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F63CE4FE-6E5A-D40C-86A8-4561C27F2E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8989" y="4503839"/>
                <a:ext cx="0" cy="216751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F6921377-DCD8-DD15-4CDB-294EA034D661}"/>
                  </a:ext>
                </a:extLst>
              </p:cNvPr>
              <p:cNvGrpSpPr/>
              <p:nvPr/>
            </p:nvGrpSpPr>
            <p:grpSpPr>
              <a:xfrm>
                <a:off x="1527809" y="4699148"/>
                <a:ext cx="482360" cy="701914"/>
                <a:chOff x="1527809" y="4462181"/>
                <a:chExt cx="482360" cy="940093"/>
              </a:xfrm>
            </p:grpSpPr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D2410B9F-4F2A-9BF8-933E-3F9BF2752D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27810" y="5278755"/>
                  <a:ext cx="250877" cy="123519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C6FE4AA7-B8B0-BF99-3414-96A3B3BAB3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27810" y="5047678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4DC8AEC3-EBEB-83FC-2C55-8AFF8D01C1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27810" y="4816600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CF0378BC-B0DA-A14E-506D-80D2FE7421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27809" y="4584128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52BE10EA-4235-F05C-F993-F62212B2DF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762487" y="4462181"/>
                  <a:ext cx="247680" cy="121946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5D2C753-E428-EFE9-A4DA-0F28C2221795}"/>
                </a:ext>
              </a:extLst>
            </p:cNvPr>
            <p:cNvGrpSpPr/>
            <p:nvPr/>
          </p:nvGrpSpPr>
          <p:grpSpPr>
            <a:xfrm>
              <a:off x="5456844" y="5270013"/>
              <a:ext cx="582563" cy="637780"/>
              <a:chOff x="1527809" y="4503839"/>
              <a:chExt cx="482360" cy="1153631"/>
            </a:xfrm>
          </p:grpSpPr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1BED5C54-944C-DFE2-D7BF-457DE0DA1F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8989" y="5379720"/>
                <a:ext cx="0" cy="277750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C18E1E7D-35A9-0675-A024-0B1F6DAF70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8989" y="4503839"/>
                <a:ext cx="0" cy="216751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2486E765-AB38-F284-7A72-85ACF651D170}"/>
                  </a:ext>
                </a:extLst>
              </p:cNvPr>
              <p:cNvGrpSpPr/>
              <p:nvPr/>
            </p:nvGrpSpPr>
            <p:grpSpPr>
              <a:xfrm>
                <a:off x="1527809" y="4699148"/>
                <a:ext cx="482360" cy="701914"/>
                <a:chOff x="1527809" y="4462181"/>
                <a:chExt cx="482360" cy="940093"/>
              </a:xfrm>
            </p:grpSpPr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A6C48BEB-9B82-B599-1600-BF831F10E6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27810" y="5278755"/>
                  <a:ext cx="250877" cy="123519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CC9D04D8-998D-40DA-B2F2-B585739DD7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27810" y="5047678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CDE9A0A2-B7E3-7CC5-6A1B-75D757BA36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27810" y="4816600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EF9ADDE3-726C-47F8-D126-22EA9B1261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27809" y="4584128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380ADFA0-5A5B-F397-985B-6CE791E66A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762487" y="4462181"/>
                  <a:ext cx="247680" cy="121946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B62D139-1672-6056-131D-3B39C3F83099}"/>
                </a:ext>
              </a:extLst>
            </p:cNvPr>
            <p:cNvGrpSpPr/>
            <p:nvPr/>
          </p:nvGrpSpPr>
          <p:grpSpPr>
            <a:xfrm>
              <a:off x="6324978" y="4514514"/>
              <a:ext cx="582563" cy="1393279"/>
              <a:chOff x="1527809" y="4503839"/>
              <a:chExt cx="482360" cy="1153631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4ADFA3C5-4765-40AA-3C6E-5C0DB1C9DE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8989" y="5379720"/>
                <a:ext cx="0" cy="277750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D0A15B38-3184-C5F0-5DB0-799EBE509B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8989" y="4503839"/>
                <a:ext cx="0" cy="216751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8217D490-F297-D4EB-0327-2E3FF01F1489}"/>
                  </a:ext>
                </a:extLst>
              </p:cNvPr>
              <p:cNvGrpSpPr/>
              <p:nvPr/>
            </p:nvGrpSpPr>
            <p:grpSpPr>
              <a:xfrm>
                <a:off x="1527809" y="4699148"/>
                <a:ext cx="482360" cy="701914"/>
                <a:chOff x="1527809" y="4462181"/>
                <a:chExt cx="482360" cy="940093"/>
              </a:xfrm>
            </p:grpSpPr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CC10EF69-3BBA-94D4-08CC-8C956C14EB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27810" y="5278755"/>
                  <a:ext cx="250877" cy="123519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67C324EF-2633-3D99-B28B-8D44B1637C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27810" y="5047678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635A3DB8-F4C2-49FF-7599-4E2F92867E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27810" y="4816600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0FFCA2AC-0D45-9C55-75AC-CCAE565E86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27809" y="4584128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3543998E-7226-34B9-DD46-9F8C1FE246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762487" y="4462181"/>
                  <a:ext cx="247680" cy="121946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D3585BD-2369-3789-3ED0-1082751733FF}"/>
                </a:ext>
              </a:extLst>
            </p:cNvPr>
            <p:cNvGrpSpPr/>
            <p:nvPr/>
          </p:nvGrpSpPr>
          <p:grpSpPr>
            <a:xfrm>
              <a:off x="7193113" y="4825626"/>
              <a:ext cx="582563" cy="1082167"/>
              <a:chOff x="1527809" y="4503839"/>
              <a:chExt cx="482360" cy="1153631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955B6A9-6FED-C381-4ABD-31EEA7C01D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8989" y="5379720"/>
                <a:ext cx="0" cy="277750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26D99768-FCA5-9A2B-1A4D-0FBB49EB5A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8989" y="4503839"/>
                <a:ext cx="0" cy="216751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CDE0399D-D6A0-3F94-4426-C26B1D875E52}"/>
                  </a:ext>
                </a:extLst>
              </p:cNvPr>
              <p:cNvGrpSpPr/>
              <p:nvPr/>
            </p:nvGrpSpPr>
            <p:grpSpPr>
              <a:xfrm>
                <a:off x="1527809" y="4699148"/>
                <a:ext cx="482360" cy="701914"/>
                <a:chOff x="1527809" y="4462181"/>
                <a:chExt cx="482360" cy="940093"/>
              </a:xfrm>
            </p:grpSpPr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F920C0C3-F596-1089-C20D-6F4FADF0E7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27810" y="5278755"/>
                  <a:ext cx="250877" cy="123519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00F044E8-C9D0-E560-0AAD-7E8F39DE52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27810" y="5047678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3801933E-244F-D420-6889-04D84CFF7D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27810" y="4816600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2550DB4E-6837-7BEF-527A-5CEF213107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27809" y="4584128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27DD78A8-C7AA-306D-E3D9-A8235D471A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762487" y="4462181"/>
                  <a:ext cx="247680" cy="121946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7313E91-09AF-B38A-5B04-4828145CF387}"/>
                </a:ext>
              </a:extLst>
            </p:cNvPr>
            <p:cNvGrpSpPr/>
            <p:nvPr/>
          </p:nvGrpSpPr>
          <p:grpSpPr>
            <a:xfrm>
              <a:off x="8061248" y="5572345"/>
              <a:ext cx="582563" cy="335448"/>
              <a:chOff x="1527809" y="4503839"/>
              <a:chExt cx="482360" cy="1153631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2C3653CF-C7BC-676D-89FB-059BFE7596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8989" y="5379720"/>
                <a:ext cx="0" cy="277750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2A7195E-963A-1323-B0C3-72ADFFBF43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8989" y="4503839"/>
                <a:ext cx="0" cy="216751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17EE19DC-0923-ED5A-98DC-E3AB867EAFEB}"/>
                  </a:ext>
                </a:extLst>
              </p:cNvPr>
              <p:cNvGrpSpPr/>
              <p:nvPr/>
            </p:nvGrpSpPr>
            <p:grpSpPr>
              <a:xfrm>
                <a:off x="1527809" y="4699148"/>
                <a:ext cx="482360" cy="701914"/>
                <a:chOff x="1527809" y="4462181"/>
                <a:chExt cx="482360" cy="940093"/>
              </a:xfrm>
            </p:grpSpPr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73A02132-4116-75C1-4DEA-4B21D12B0A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27810" y="5278755"/>
                  <a:ext cx="250877" cy="123519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4ED2A8B8-8990-4152-81FB-2BD5A331BE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27810" y="5047678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F0360B17-5F49-9355-BBC4-777800973A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27810" y="4816600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B4C23665-35ED-F8F8-7816-B5DDBC86D3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27809" y="4584128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D48B73ED-4110-988D-F7AF-76D31E39C1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762487" y="4462181"/>
                  <a:ext cx="247680" cy="121946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B8B104C-1C86-B467-190E-9CA88D1B09B2}"/>
                </a:ext>
              </a:extLst>
            </p:cNvPr>
            <p:cNvGrpSpPr/>
            <p:nvPr/>
          </p:nvGrpSpPr>
          <p:grpSpPr>
            <a:xfrm>
              <a:off x="8929383" y="4825626"/>
              <a:ext cx="582563" cy="1082167"/>
              <a:chOff x="1527809" y="4503839"/>
              <a:chExt cx="482360" cy="1153631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3BD06F55-9BC1-4A1C-91AE-478A05D63C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8989" y="5379720"/>
                <a:ext cx="0" cy="277750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13BDF12F-DE92-289D-4002-19268C049B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8989" y="4503839"/>
                <a:ext cx="0" cy="216751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7D257E4E-BC92-6C00-5E97-8A6842A5C8F2}"/>
                  </a:ext>
                </a:extLst>
              </p:cNvPr>
              <p:cNvGrpSpPr/>
              <p:nvPr/>
            </p:nvGrpSpPr>
            <p:grpSpPr>
              <a:xfrm>
                <a:off x="1527809" y="4699148"/>
                <a:ext cx="482360" cy="701914"/>
                <a:chOff x="1527809" y="4462181"/>
                <a:chExt cx="482360" cy="940093"/>
              </a:xfrm>
            </p:grpSpPr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6D6A988B-7B86-9CA6-38F9-4377203893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27810" y="5278755"/>
                  <a:ext cx="250877" cy="123519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C8250FAC-A58F-27B0-DBB5-0003E51797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27810" y="5047678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A8DE04A8-5D87-F626-2131-89F830FD2A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27810" y="4816600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99545600-FA28-44FB-4330-1FFF56E222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27809" y="4584128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62E258BA-C0E4-BDC2-B41C-873A47FD28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762487" y="4462181"/>
                  <a:ext cx="247680" cy="121946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620A1E0-CB10-9A2B-DCF5-B8150EB7BD43}"/>
                </a:ext>
              </a:extLst>
            </p:cNvPr>
            <p:cNvSpPr/>
            <p:nvPr/>
          </p:nvSpPr>
          <p:spPr>
            <a:xfrm>
              <a:off x="8904083" y="4205286"/>
              <a:ext cx="633162" cy="6331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D402FD9-70AB-F641-414B-428C717B4EA9}"/>
                </a:ext>
              </a:extLst>
            </p:cNvPr>
            <p:cNvSpPr/>
            <p:nvPr/>
          </p:nvSpPr>
          <p:spPr>
            <a:xfrm>
              <a:off x="1959005" y="4204067"/>
              <a:ext cx="633162" cy="6331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6AF78FD-8C90-5621-7400-1E7960482821}"/>
                </a:ext>
              </a:extLst>
            </p:cNvPr>
            <p:cNvSpPr/>
            <p:nvPr/>
          </p:nvSpPr>
          <p:spPr>
            <a:xfrm>
              <a:off x="2827139" y="4754877"/>
              <a:ext cx="633162" cy="6331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15DCF24-ECDB-A0FE-91D6-0751A50F5254}"/>
                </a:ext>
              </a:extLst>
            </p:cNvPr>
            <p:cNvSpPr/>
            <p:nvPr/>
          </p:nvSpPr>
          <p:spPr>
            <a:xfrm>
              <a:off x="3695274" y="3881352"/>
              <a:ext cx="633162" cy="6331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877AF7D-3F57-920B-67F0-50BCFF866936}"/>
                </a:ext>
              </a:extLst>
            </p:cNvPr>
            <p:cNvSpPr/>
            <p:nvPr/>
          </p:nvSpPr>
          <p:spPr>
            <a:xfrm>
              <a:off x="6299679" y="3881352"/>
              <a:ext cx="633162" cy="6331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E01A754-E085-D4DD-7FA6-55AC5A59E13E}"/>
                </a:ext>
              </a:extLst>
            </p:cNvPr>
            <p:cNvSpPr/>
            <p:nvPr/>
          </p:nvSpPr>
          <p:spPr>
            <a:xfrm>
              <a:off x="5431544" y="4626957"/>
              <a:ext cx="633162" cy="6331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261F592-865A-D0CA-EEF0-F311DA8F35FE}"/>
                </a:ext>
              </a:extLst>
            </p:cNvPr>
            <p:cNvSpPr/>
            <p:nvPr/>
          </p:nvSpPr>
          <p:spPr>
            <a:xfrm>
              <a:off x="7167814" y="4201587"/>
              <a:ext cx="633162" cy="6331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D50799F-16E2-4110-6B58-9E39BF40381B}"/>
                </a:ext>
              </a:extLst>
            </p:cNvPr>
            <p:cNvSpPr/>
            <p:nvPr/>
          </p:nvSpPr>
          <p:spPr>
            <a:xfrm>
              <a:off x="8035949" y="4939183"/>
              <a:ext cx="633162" cy="6331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396B4589-12E8-53F6-0023-2B4622AA3854}"/>
                </a:ext>
              </a:extLst>
            </p:cNvPr>
            <p:cNvGrpSpPr/>
            <p:nvPr/>
          </p:nvGrpSpPr>
          <p:grpSpPr>
            <a:xfrm>
              <a:off x="5600721" y="3881352"/>
              <a:ext cx="305408" cy="656084"/>
              <a:chOff x="5600721" y="3881352"/>
              <a:chExt cx="305408" cy="656084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44B1322C-1733-E8C1-CB12-B76D185445C0}"/>
                  </a:ext>
                </a:extLst>
              </p:cNvPr>
              <p:cNvCxnSpPr/>
              <p:nvPr/>
            </p:nvCxnSpPr>
            <p:spPr>
              <a:xfrm flipV="1">
                <a:off x="5600721" y="4309826"/>
                <a:ext cx="0" cy="22761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BFF2918F-0606-F36A-D30E-A8EF65DC57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50340" y="3881352"/>
                <a:ext cx="0" cy="656084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8545D451-7976-E349-BC92-C573BC2043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06129" y="4110990"/>
                <a:ext cx="0" cy="426446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9032466-C1DF-C534-21B9-93A0090D728F}"/>
                </a:ext>
              </a:extLst>
            </p:cNvPr>
            <p:cNvGrpSpPr/>
            <p:nvPr/>
          </p:nvGrpSpPr>
          <p:grpSpPr>
            <a:xfrm>
              <a:off x="8199825" y="4626957"/>
              <a:ext cx="305408" cy="275456"/>
              <a:chOff x="5600721" y="3881352"/>
              <a:chExt cx="305408" cy="656084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899985D-E200-8F87-E3C1-2442FBD0F9EE}"/>
                  </a:ext>
                </a:extLst>
              </p:cNvPr>
              <p:cNvCxnSpPr/>
              <p:nvPr/>
            </p:nvCxnSpPr>
            <p:spPr>
              <a:xfrm flipV="1">
                <a:off x="5600721" y="4309826"/>
                <a:ext cx="0" cy="22761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1BE611DB-B9CD-CCAF-C57F-A194A263E5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50340" y="3881352"/>
                <a:ext cx="0" cy="656084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3B32E2-B577-4FAE-65DD-2161D3896C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06129" y="4110990"/>
                <a:ext cx="0" cy="426446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DB148410-ED5C-B5F2-3850-9123EC91A164}"/>
                </a:ext>
              </a:extLst>
            </p:cNvPr>
            <p:cNvGrpSpPr/>
            <p:nvPr/>
          </p:nvGrpSpPr>
          <p:grpSpPr>
            <a:xfrm>
              <a:off x="3037309" y="4042543"/>
              <a:ext cx="305408" cy="656084"/>
              <a:chOff x="5600721" y="3881352"/>
              <a:chExt cx="305408" cy="656084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B2BF26BE-48AA-0EB3-D6FB-D7FDBF93DBA3}"/>
                  </a:ext>
                </a:extLst>
              </p:cNvPr>
              <p:cNvCxnSpPr/>
              <p:nvPr/>
            </p:nvCxnSpPr>
            <p:spPr>
              <a:xfrm flipV="1">
                <a:off x="5600721" y="4309826"/>
                <a:ext cx="0" cy="22761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0CAC6AE1-9391-6FFB-3C57-BB0713D6DC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50340" y="3881352"/>
                <a:ext cx="0" cy="656084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27D3787C-6173-32E5-BE29-6BED813D81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06129" y="4110990"/>
                <a:ext cx="0" cy="426446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C777A60-7A05-D7F7-F5C1-E6377966A277}"/>
                </a:ext>
              </a:extLst>
            </p:cNvPr>
            <p:cNvGrpSpPr/>
            <p:nvPr/>
          </p:nvGrpSpPr>
          <p:grpSpPr>
            <a:xfrm>
              <a:off x="2126528" y="3787807"/>
              <a:ext cx="305408" cy="363444"/>
              <a:chOff x="5600721" y="3881352"/>
              <a:chExt cx="305408" cy="656084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EDCC0EF5-6F01-F2C2-D729-1F7C18E2276B}"/>
                  </a:ext>
                </a:extLst>
              </p:cNvPr>
              <p:cNvCxnSpPr/>
              <p:nvPr/>
            </p:nvCxnSpPr>
            <p:spPr>
              <a:xfrm flipV="1">
                <a:off x="5600721" y="4309826"/>
                <a:ext cx="0" cy="22761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8F4318AE-54C0-CC4D-5020-91E097FC61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50340" y="3881352"/>
                <a:ext cx="0" cy="656084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A67164F-A96F-FE82-6035-5295F283C4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06129" y="4110990"/>
                <a:ext cx="0" cy="426446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000A2F1B-11DB-7A4B-8DD2-AAB216B51C14}"/>
              </a:ext>
            </a:extLst>
          </p:cNvPr>
          <p:cNvGrpSpPr/>
          <p:nvPr/>
        </p:nvGrpSpPr>
        <p:grpSpPr>
          <a:xfrm>
            <a:off x="3408785" y="4314238"/>
            <a:ext cx="7283473" cy="1401288"/>
            <a:chOff x="2635064" y="4314238"/>
            <a:chExt cx="7283473" cy="1401288"/>
          </a:xfrm>
        </p:grpSpPr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731FE545-51A5-C9F5-FFF7-720F344C54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0972" y="4479686"/>
              <a:ext cx="882537" cy="766557"/>
            </a:xfrm>
            <a:prstGeom prst="line">
              <a:avLst/>
            </a:prstGeom>
            <a:ln w="76200">
              <a:solidFill>
                <a:srgbClr val="F664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D2994277-CA6C-A160-63B1-A8E7EEF880A2}"/>
                </a:ext>
              </a:extLst>
            </p:cNvPr>
            <p:cNvGrpSpPr/>
            <p:nvPr/>
          </p:nvGrpSpPr>
          <p:grpSpPr>
            <a:xfrm>
              <a:off x="2635064" y="4314238"/>
              <a:ext cx="7283473" cy="1401288"/>
              <a:chOff x="2635064" y="4314238"/>
              <a:chExt cx="7283473" cy="1401288"/>
            </a:xfrm>
          </p:grpSpPr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2E2041B8-6276-B4F1-4D42-424FB91670F3}"/>
                  </a:ext>
                </a:extLst>
              </p:cNvPr>
              <p:cNvSpPr/>
              <p:nvPr/>
            </p:nvSpPr>
            <p:spPr>
              <a:xfrm>
                <a:off x="3510216" y="5164971"/>
                <a:ext cx="336934" cy="336934"/>
              </a:xfrm>
              <a:prstGeom prst="ellipse">
                <a:avLst/>
              </a:prstGeom>
              <a:solidFill>
                <a:srgbClr val="F664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181636E6-BD0E-8544-0971-47E538DDFB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822419" y="4811842"/>
                <a:ext cx="863713" cy="541479"/>
              </a:xfrm>
              <a:prstGeom prst="line">
                <a:avLst/>
              </a:prstGeom>
              <a:ln w="76200">
                <a:solidFill>
                  <a:srgbClr val="F66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F24040BE-B992-270A-E2DA-FAC3C32ED87F}"/>
                  </a:ext>
                </a:extLst>
              </p:cNvPr>
              <p:cNvSpPr/>
              <p:nvPr/>
            </p:nvSpPr>
            <p:spPr>
              <a:xfrm>
                <a:off x="4375381" y="4314238"/>
                <a:ext cx="336934" cy="336934"/>
              </a:xfrm>
              <a:prstGeom prst="ellipse">
                <a:avLst/>
              </a:prstGeom>
              <a:solidFill>
                <a:srgbClr val="F664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A355B50A-1498-39F6-084D-7565FF7368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28662" y="4484091"/>
                <a:ext cx="813892" cy="881589"/>
              </a:xfrm>
              <a:prstGeom prst="line">
                <a:avLst/>
              </a:prstGeom>
              <a:ln w="76200">
                <a:solidFill>
                  <a:srgbClr val="F66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766E93ED-55B0-77AF-B96B-DB88940B164A}"/>
                  </a:ext>
                </a:extLst>
              </p:cNvPr>
              <p:cNvSpPr/>
              <p:nvPr/>
            </p:nvSpPr>
            <p:spPr>
              <a:xfrm>
                <a:off x="6983580" y="4321348"/>
                <a:ext cx="336934" cy="336934"/>
              </a:xfrm>
              <a:prstGeom prst="ellipse">
                <a:avLst/>
              </a:prstGeom>
              <a:solidFill>
                <a:srgbClr val="F664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3E46BE1C-1AE6-D46A-2665-87FA0C603F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05029" y="4487776"/>
                <a:ext cx="915488" cy="322255"/>
              </a:xfrm>
              <a:prstGeom prst="line">
                <a:avLst/>
              </a:prstGeom>
              <a:ln w="76200">
                <a:solidFill>
                  <a:srgbClr val="F66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7B962EBE-F547-802B-0901-71D319B8221C}"/>
                  </a:ext>
                </a:extLst>
              </p:cNvPr>
              <p:cNvSpPr/>
              <p:nvPr/>
            </p:nvSpPr>
            <p:spPr>
              <a:xfrm>
                <a:off x="7848093" y="4635436"/>
                <a:ext cx="336934" cy="336934"/>
              </a:xfrm>
              <a:prstGeom prst="ellipse">
                <a:avLst/>
              </a:prstGeom>
              <a:solidFill>
                <a:srgbClr val="F664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CCD93369-91E4-636C-E14C-6CC9BDD89B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09433" y="4484091"/>
                <a:ext cx="917373" cy="314669"/>
              </a:xfrm>
              <a:prstGeom prst="line">
                <a:avLst/>
              </a:prstGeom>
              <a:ln w="76200">
                <a:solidFill>
                  <a:srgbClr val="F66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744DCDEA-5896-F54F-0D84-27F75BA903C2}"/>
                  </a:ext>
                </a:extLst>
              </p:cNvPr>
              <p:cNvSpPr/>
              <p:nvPr/>
            </p:nvSpPr>
            <p:spPr>
              <a:xfrm>
                <a:off x="8714667" y="5378592"/>
                <a:ext cx="336934" cy="336934"/>
              </a:xfrm>
              <a:prstGeom prst="ellipse">
                <a:avLst/>
              </a:prstGeom>
              <a:solidFill>
                <a:srgbClr val="F664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BFB2F2C4-1221-57A7-E975-B40E09AA15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07241" y="4814069"/>
                <a:ext cx="887700" cy="751693"/>
              </a:xfrm>
              <a:prstGeom prst="line">
                <a:avLst/>
              </a:prstGeom>
              <a:ln w="76200">
                <a:solidFill>
                  <a:srgbClr val="F66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84A79795-1A48-0E61-3282-BF2B5B7F3CCE}"/>
                  </a:ext>
                </a:extLst>
              </p:cNvPr>
              <p:cNvSpPr/>
              <p:nvPr/>
            </p:nvSpPr>
            <p:spPr>
              <a:xfrm>
                <a:off x="9581603" y="4641564"/>
                <a:ext cx="336934" cy="336934"/>
              </a:xfrm>
              <a:prstGeom prst="ellipse">
                <a:avLst/>
              </a:prstGeom>
              <a:solidFill>
                <a:srgbClr val="F664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A945C3C8-8EB4-B2F8-23AC-49969FDCEC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75376" y="4816241"/>
                <a:ext cx="887700" cy="730818"/>
              </a:xfrm>
              <a:prstGeom prst="line">
                <a:avLst/>
              </a:prstGeom>
              <a:ln w="76200">
                <a:solidFill>
                  <a:srgbClr val="F66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58A6FD49-5106-71F8-729B-E1881A26FC8F}"/>
                  </a:ext>
                </a:extLst>
              </p:cNvPr>
              <p:cNvSpPr/>
              <p:nvPr/>
            </p:nvSpPr>
            <p:spPr>
              <a:xfrm>
                <a:off x="2635064" y="4631044"/>
                <a:ext cx="336934" cy="336934"/>
              </a:xfrm>
              <a:prstGeom prst="ellipse">
                <a:avLst/>
              </a:prstGeom>
              <a:solidFill>
                <a:srgbClr val="F664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8C7655DB-56B0-E6BA-3376-54540C877890}"/>
                  </a:ext>
                </a:extLst>
              </p:cNvPr>
              <p:cNvSpPr/>
              <p:nvPr/>
            </p:nvSpPr>
            <p:spPr>
              <a:xfrm>
                <a:off x="5252050" y="4633767"/>
                <a:ext cx="336934" cy="336934"/>
              </a:xfrm>
              <a:prstGeom prst="ellipse">
                <a:avLst/>
              </a:prstGeom>
              <a:solidFill>
                <a:srgbClr val="F664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F35BC6CC-50FB-852E-146D-639AF1F9CDD7}"/>
                  </a:ext>
                </a:extLst>
              </p:cNvPr>
              <p:cNvSpPr/>
              <p:nvPr/>
            </p:nvSpPr>
            <p:spPr>
              <a:xfrm>
                <a:off x="6111471" y="5060803"/>
                <a:ext cx="336934" cy="336934"/>
              </a:xfrm>
              <a:prstGeom prst="ellipse">
                <a:avLst/>
              </a:prstGeom>
              <a:solidFill>
                <a:srgbClr val="F664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AEDC6F65-5B40-2162-5BB4-6DB484D740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20517" y="4816241"/>
                <a:ext cx="865919" cy="429218"/>
              </a:xfrm>
              <a:prstGeom prst="line">
                <a:avLst/>
              </a:prstGeom>
              <a:ln w="76200">
                <a:solidFill>
                  <a:srgbClr val="F66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99A7D227-205E-234E-3D6B-6E40F35B9D27}"/>
              </a:ext>
            </a:extLst>
          </p:cNvPr>
          <p:cNvGrpSpPr/>
          <p:nvPr/>
        </p:nvGrpSpPr>
        <p:grpSpPr>
          <a:xfrm rot="16200000">
            <a:off x="8891685" y="3573847"/>
            <a:ext cx="1107996" cy="5536901"/>
            <a:chOff x="5598613" y="1159475"/>
            <a:chExt cx="1107996" cy="5536901"/>
          </a:xfrm>
        </p:grpSpPr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AD9072AE-C60F-68A4-B28E-B653E6C5A021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159475"/>
              <a:ext cx="0" cy="4826114"/>
            </a:xfrm>
            <a:prstGeom prst="straightConnector1">
              <a:avLst/>
            </a:prstGeom>
            <a:ln w="1016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BB12AF89-1A82-5C02-B337-62FC0E709F46}"/>
                    </a:ext>
                  </a:extLst>
                </p:cNvPr>
                <p:cNvSpPr txBox="1"/>
                <p:nvPr/>
              </p:nvSpPr>
              <p:spPr>
                <a:xfrm rot="5400000">
                  <a:off x="5701197" y="5690964"/>
                  <a:ext cx="902828" cy="11079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6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CA" sz="6600" b="1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BB12AF89-1A82-5C02-B337-62FC0E709F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701197" y="5690964"/>
                  <a:ext cx="902828" cy="110799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7" name="TextBox 186">
            <a:extLst>
              <a:ext uri="{FF2B5EF4-FFF2-40B4-BE49-F238E27FC236}">
                <a16:creationId xmlns:a16="http://schemas.microsoft.com/office/drawing/2014/main" id="{91736B18-A781-B011-5173-DA028EE5FA15}"/>
              </a:ext>
            </a:extLst>
          </p:cNvPr>
          <p:cNvSpPr txBox="1"/>
          <p:nvPr/>
        </p:nvSpPr>
        <p:spPr>
          <a:xfrm>
            <a:off x="189859" y="2918974"/>
            <a:ext cx="48332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1D scalar field:</a:t>
            </a:r>
          </a:p>
        </p:txBody>
      </p: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0D74EB4D-54CC-D28B-A6AA-113EA569AD53}"/>
              </a:ext>
            </a:extLst>
          </p:cNvPr>
          <p:cNvGrpSpPr/>
          <p:nvPr/>
        </p:nvGrpSpPr>
        <p:grpSpPr>
          <a:xfrm rot="10800000">
            <a:off x="146040" y="3832770"/>
            <a:ext cx="2819879" cy="2717698"/>
            <a:chOff x="5731981" y="1811792"/>
            <a:chExt cx="2819879" cy="4786970"/>
          </a:xfrm>
        </p:grpSpPr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9DFC0467-01C3-ABCD-1C86-48DF27BD42A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096125" y="1811792"/>
              <a:ext cx="0" cy="3087409"/>
            </a:xfrm>
            <a:prstGeom prst="straightConnector1">
              <a:avLst/>
            </a:prstGeom>
            <a:ln w="1524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358EBE72-AE17-2858-63AF-EFF5E6A3B2C2}"/>
                    </a:ext>
                  </a:extLst>
                </p:cNvPr>
                <p:cNvSpPr txBox="1"/>
                <p:nvPr/>
              </p:nvSpPr>
              <p:spPr>
                <a:xfrm rot="10800000">
                  <a:off x="5731981" y="4809767"/>
                  <a:ext cx="2819879" cy="1788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  <m:d>
                          <m:dPr>
                            <m:ctrlPr>
                              <a:rPr lang="en-CA" sz="6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  <m:r>
                              <a:rPr lang="en-CA" sz="60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CA" sz="6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6000" b="1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oMath>
                    </m:oMathPara>
                  </a14:m>
                  <a:endParaRPr lang="en-CA" sz="60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358EBE72-AE17-2858-63AF-EFF5E6A3B2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>
                  <a:off x="5731981" y="4809767"/>
                  <a:ext cx="2819879" cy="178899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2992903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065"/>
    </mc:Choice>
    <mc:Fallback>
      <p:transition spd="slow" advTm="310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3387F-5E91-0491-B34C-016B0D001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49D8567-6E9D-351D-46E3-CEE0FDCF3E39}"/>
              </a:ext>
            </a:extLst>
          </p:cNvPr>
          <p:cNvGrpSpPr/>
          <p:nvPr/>
        </p:nvGrpSpPr>
        <p:grpSpPr>
          <a:xfrm>
            <a:off x="2939590" y="4066612"/>
            <a:ext cx="8193354" cy="2535259"/>
            <a:chOff x="1635170" y="3787807"/>
            <a:chExt cx="8193354" cy="253525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82B0988-2776-A8CD-A14C-D6192532FBF0}"/>
                </a:ext>
              </a:extLst>
            </p:cNvPr>
            <p:cNvGrpSpPr/>
            <p:nvPr/>
          </p:nvGrpSpPr>
          <p:grpSpPr>
            <a:xfrm rot="10800000">
              <a:off x="4752587" y="4864789"/>
              <a:ext cx="305408" cy="422167"/>
              <a:chOff x="5600721" y="3881352"/>
              <a:chExt cx="305408" cy="656084"/>
            </a:xfrm>
          </p:grpSpPr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877CE769-B8B7-1899-AD50-CF90BA5E0E0F}"/>
                  </a:ext>
                </a:extLst>
              </p:cNvPr>
              <p:cNvCxnSpPr/>
              <p:nvPr/>
            </p:nvCxnSpPr>
            <p:spPr>
              <a:xfrm flipV="1">
                <a:off x="5600721" y="4309826"/>
                <a:ext cx="0" cy="22761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F8874865-77B6-CC57-1953-0D74360EF8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50340" y="3881352"/>
                <a:ext cx="0" cy="656084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E70DE8FA-98EA-5386-6B93-58C432CBD9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06129" y="4110990"/>
                <a:ext cx="0" cy="426446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8FB67C2-F030-7076-7751-119A8D0C8DB4}"/>
                </a:ext>
              </a:extLst>
            </p:cNvPr>
            <p:cNvGrpSpPr/>
            <p:nvPr/>
          </p:nvGrpSpPr>
          <p:grpSpPr>
            <a:xfrm rot="10800000">
              <a:off x="7365763" y="4879028"/>
              <a:ext cx="305408" cy="363444"/>
              <a:chOff x="5600721" y="3881352"/>
              <a:chExt cx="305408" cy="656084"/>
            </a:xfrm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C2744691-D8FA-F6EB-529D-A486477CCDE8}"/>
                  </a:ext>
                </a:extLst>
              </p:cNvPr>
              <p:cNvCxnSpPr/>
              <p:nvPr/>
            </p:nvCxnSpPr>
            <p:spPr>
              <a:xfrm flipV="1">
                <a:off x="5600721" y="4309826"/>
                <a:ext cx="0" cy="22761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BD2243DB-795E-4175-0D8D-E6A9E48912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50340" y="3881352"/>
                <a:ext cx="0" cy="656084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8D7C24D-8013-BA1A-323C-CD5B613391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06129" y="4110990"/>
                <a:ext cx="0" cy="426446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DE97B7E-9876-FD2E-B20F-89DFCB2F92BF}"/>
                </a:ext>
              </a:extLst>
            </p:cNvPr>
            <p:cNvGrpSpPr/>
            <p:nvPr/>
          </p:nvGrpSpPr>
          <p:grpSpPr>
            <a:xfrm rot="10800000">
              <a:off x="3886419" y="4543948"/>
              <a:ext cx="305408" cy="210862"/>
              <a:chOff x="5600721" y="3881352"/>
              <a:chExt cx="305408" cy="656084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2F424DD2-34D4-F88D-5BB2-A4222267CC87}"/>
                  </a:ext>
                </a:extLst>
              </p:cNvPr>
              <p:cNvCxnSpPr/>
              <p:nvPr/>
            </p:nvCxnSpPr>
            <p:spPr>
              <a:xfrm flipV="1">
                <a:off x="5600721" y="4309826"/>
                <a:ext cx="0" cy="22761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38E48F1F-5D0D-58D7-BF15-1AF217B6EF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50340" y="3881352"/>
                <a:ext cx="0" cy="656084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E879BAEE-E96C-0C5E-0119-CF50E20464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06129" y="4110990"/>
                <a:ext cx="0" cy="426446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DD94698-B306-9FB5-32AB-571A057D5386}"/>
                </a:ext>
              </a:extLst>
            </p:cNvPr>
            <p:cNvGrpSpPr/>
            <p:nvPr/>
          </p:nvGrpSpPr>
          <p:grpSpPr>
            <a:xfrm rot="10800000">
              <a:off x="9093260" y="4896156"/>
              <a:ext cx="305408" cy="656084"/>
              <a:chOff x="5600721" y="3881352"/>
              <a:chExt cx="305408" cy="656084"/>
            </a:xfrm>
          </p:grpSpPr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A1EA673A-942C-3DF6-A2C6-DCB7D4F31F37}"/>
                  </a:ext>
                </a:extLst>
              </p:cNvPr>
              <p:cNvCxnSpPr/>
              <p:nvPr/>
            </p:nvCxnSpPr>
            <p:spPr>
              <a:xfrm flipV="1">
                <a:off x="5600721" y="4309826"/>
                <a:ext cx="0" cy="22761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05773969-BA5A-A295-7E7B-F0F7B2F5FD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50340" y="3881352"/>
                <a:ext cx="0" cy="656084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39409E56-40F4-A39C-D834-6A867A534C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06129" y="4110990"/>
                <a:ext cx="0" cy="426446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99EEFC0-8B1B-6652-8FC5-FE629442C6CC}"/>
                </a:ext>
              </a:extLst>
            </p:cNvPr>
            <p:cNvCxnSpPr>
              <a:cxnSpLocks/>
            </p:cNvCxnSpPr>
            <p:nvPr/>
          </p:nvCxnSpPr>
          <p:spPr>
            <a:xfrm>
              <a:off x="1635170" y="4834043"/>
              <a:ext cx="8193354" cy="0"/>
            </a:xfrm>
            <a:prstGeom prst="line">
              <a:avLst/>
            </a:prstGeom>
            <a:ln w="28575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038C819-F32C-430B-EEF6-1A6397087077}"/>
                </a:ext>
              </a:extLst>
            </p:cNvPr>
            <p:cNvSpPr/>
            <p:nvPr/>
          </p:nvSpPr>
          <p:spPr>
            <a:xfrm>
              <a:off x="1645396" y="5907793"/>
              <a:ext cx="8177251" cy="4152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297743D-412A-835F-6ACB-83EC36F8D2E6}"/>
                </a:ext>
              </a:extLst>
            </p:cNvPr>
            <p:cNvCxnSpPr>
              <a:cxnSpLocks/>
            </p:cNvCxnSpPr>
            <p:nvPr/>
          </p:nvCxnSpPr>
          <p:spPr>
            <a:xfrm>
              <a:off x="1635170" y="5907793"/>
              <a:ext cx="817725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227292C-8268-36AF-9E13-2E28207B6448}"/>
                </a:ext>
              </a:extLst>
            </p:cNvPr>
            <p:cNvGrpSpPr/>
            <p:nvPr/>
          </p:nvGrpSpPr>
          <p:grpSpPr>
            <a:xfrm>
              <a:off x="1984304" y="4818105"/>
              <a:ext cx="582563" cy="1089687"/>
              <a:chOff x="1527809" y="4503839"/>
              <a:chExt cx="482360" cy="1153631"/>
            </a:xfrm>
          </p:grpSpPr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47AF647E-833D-CC6E-4C2A-0A6DF8D9D7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8989" y="5379720"/>
                <a:ext cx="0" cy="277750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196D83D9-B45B-FC96-88B4-BD6368B25A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8989" y="4503839"/>
                <a:ext cx="0" cy="216751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5251D501-5A4A-4FEE-10A1-07821A0A7277}"/>
                  </a:ext>
                </a:extLst>
              </p:cNvPr>
              <p:cNvGrpSpPr/>
              <p:nvPr/>
            </p:nvGrpSpPr>
            <p:grpSpPr>
              <a:xfrm>
                <a:off x="1527809" y="4699148"/>
                <a:ext cx="482360" cy="701914"/>
                <a:chOff x="1527809" y="4462181"/>
                <a:chExt cx="482360" cy="940093"/>
              </a:xfrm>
            </p:grpSpPr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9DD39D3F-2D2D-BB50-BCD7-819FF75D93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27810" y="5278755"/>
                  <a:ext cx="250877" cy="123519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91110494-8122-5710-61DF-4E3A38AB3C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27810" y="5047678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3DF898E0-D444-131B-4D70-69A8512C80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27810" y="4816600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2AEF6EBC-D97F-4122-26C5-81026AB6C4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27809" y="4584128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3762D88F-FAD9-A8D5-9A2F-B34DEC103E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762487" y="4462181"/>
                  <a:ext cx="247680" cy="121946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E825887-D53A-1A3F-F94E-10D741D3008B}"/>
                </a:ext>
              </a:extLst>
            </p:cNvPr>
            <p:cNvGrpSpPr/>
            <p:nvPr/>
          </p:nvGrpSpPr>
          <p:grpSpPr>
            <a:xfrm>
              <a:off x="2852439" y="5377989"/>
              <a:ext cx="582563" cy="529804"/>
              <a:chOff x="1527809" y="4503839"/>
              <a:chExt cx="482360" cy="1153631"/>
            </a:xfrm>
          </p:grpSpPr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B4BED77B-4999-A337-21E8-524168976C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8989" y="5379720"/>
                <a:ext cx="0" cy="277750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CD58CD47-2919-16AD-1CD7-08852B2ABD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8989" y="4503839"/>
                <a:ext cx="0" cy="216751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4B3E7E02-2F98-F3A4-C2FA-20D4A3C84573}"/>
                  </a:ext>
                </a:extLst>
              </p:cNvPr>
              <p:cNvGrpSpPr/>
              <p:nvPr/>
            </p:nvGrpSpPr>
            <p:grpSpPr>
              <a:xfrm>
                <a:off x="1527809" y="4699148"/>
                <a:ext cx="482360" cy="701914"/>
                <a:chOff x="1527809" y="4462181"/>
                <a:chExt cx="482360" cy="940093"/>
              </a:xfrm>
            </p:grpSpPr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DF4FB04E-AAB0-D75C-ECB7-D718A751B7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27810" y="5278755"/>
                  <a:ext cx="250877" cy="123519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68D83E9B-E52D-41B6-7DFE-D09FA7892A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27810" y="5047678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EEC623F7-A0F6-6F11-3043-B5A9F328EE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27810" y="4816600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C628CFFB-779D-5BAB-9C99-36E256A2E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27809" y="4584128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EA59049D-56FE-84F2-6F7A-A39B3D6E6E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762487" y="4462181"/>
                  <a:ext cx="247680" cy="121946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6525A18-61C4-60E2-3881-3B6FABACE7D3}"/>
                </a:ext>
              </a:extLst>
            </p:cNvPr>
            <p:cNvGrpSpPr/>
            <p:nvPr/>
          </p:nvGrpSpPr>
          <p:grpSpPr>
            <a:xfrm>
              <a:off x="3720574" y="4514514"/>
              <a:ext cx="582563" cy="1393279"/>
              <a:chOff x="1527809" y="4503839"/>
              <a:chExt cx="482360" cy="1153631"/>
            </a:xfrm>
          </p:grpSpPr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D801EB55-65C7-7D0B-9D6C-BF39603B29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8989" y="5379720"/>
                <a:ext cx="0" cy="277750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972CC829-A56B-2EC0-39A6-831015DD22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8989" y="4503839"/>
                <a:ext cx="0" cy="216751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05893E54-D554-BF1A-CB87-E8CFB30B7458}"/>
                  </a:ext>
                </a:extLst>
              </p:cNvPr>
              <p:cNvGrpSpPr/>
              <p:nvPr/>
            </p:nvGrpSpPr>
            <p:grpSpPr>
              <a:xfrm>
                <a:off x="1527809" y="4699148"/>
                <a:ext cx="482360" cy="701914"/>
                <a:chOff x="1527809" y="4462181"/>
                <a:chExt cx="482360" cy="940093"/>
              </a:xfrm>
            </p:grpSpPr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2371708A-80CB-1475-3298-31968E8212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27810" y="5278755"/>
                  <a:ext cx="250877" cy="123519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DAE8ED2F-CE43-1923-7881-F3DAA2640A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27810" y="5047678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1D283A7F-44C4-9BA9-05A7-B2E9B26072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27810" y="4816600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CFEC9C5B-C175-E6F7-0FDB-739B5B3FCE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27809" y="4584128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6EC540A7-C463-1AFF-84BC-7D8A53D812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762487" y="4462181"/>
                  <a:ext cx="247680" cy="121946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32F7261-FA56-86C4-5A5B-34C3AA9AAA9C}"/>
                </a:ext>
              </a:extLst>
            </p:cNvPr>
            <p:cNvSpPr/>
            <p:nvPr/>
          </p:nvSpPr>
          <p:spPr>
            <a:xfrm>
              <a:off x="4563409" y="4200206"/>
              <a:ext cx="633162" cy="6331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6F0D22A-3FB5-8A38-AE49-38A73F9B91A3}"/>
                </a:ext>
              </a:extLst>
            </p:cNvPr>
            <p:cNvGrpSpPr/>
            <p:nvPr/>
          </p:nvGrpSpPr>
          <p:grpSpPr>
            <a:xfrm>
              <a:off x="4588707" y="4847153"/>
              <a:ext cx="582564" cy="1060641"/>
              <a:chOff x="1527808" y="4503838"/>
              <a:chExt cx="482361" cy="1153632"/>
            </a:xfrm>
          </p:grpSpPr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24D45CDE-3A0F-DFAF-D368-8932FD7846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8989" y="5379720"/>
                <a:ext cx="0" cy="277750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793DA001-A651-9B8F-E90A-EBAB7F6AF2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8989" y="4503839"/>
                <a:ext cx="0" cy="216751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5FAE5C42-D6DA-92BB-2E1A-A57EBA452D62}"/>
                  </a:ext>
                </a:extLst>
              </p:cNvPr>
              <p:cNvGrpSpPr/>
              <p:nvPr/>
            </p:nvGrpSpPr>
            <p:grpSpPr>
              <a:xfrm>
                <a:off x="1527808" y="4699149"/>
                <a:ext cx="482361" cy="701917"/>
                <a:chOff x="1527808" y="4462176"/>
                <a:chExt cx="482361" cy="940096"/>
              </a:xfrm>
            </p:grpSpPr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D5516A05-17FF-1D2A-CBEB-A66D023332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27810" y="5278753"/>
                  <a:ext cx="250877" cy="123519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D8359775-849C-6493-54D4-A289E49BEE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27810" y="5047675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8C3B2D21-956A-1397-8767-1994316442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27810" y="4816597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3A29B1CF-4397-C6CF-0599-6B89129582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27808" y="4584125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055351A2-7BAD-6B85-3E2E-310BCDDFA5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762487" y="4462176"/>
                  <a:ext cx="247680" cy="121946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6C840F3-DB56-1EE3-9464-DF94EBE85B5D}"/>
                </a:ext>
              </a:extLst>
            </p:cNvPr>
            <p:cNvGrpSpPr/>
            <p:nvPr/>
          </p:nvGrpSpPr>
          <p:grpSpPr>
            <a:xfrm>
              <a:off x="5456844" y="5270013"/>
              <a:ext cx="582563" cy="637780"/>
              <a:chOff x="1527809" y="4503839"/>
              <a:chExt cx="482360" cy="1153631"/>
            </a:xfrm>
          </p:grpSpPr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5D4D5838-D045-6B12-C783-7BB60A1352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8989" y="5379720"/>
                <a:ext cx="0" cy="277750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DA8C1F6F-A62C-3D9B-67A8-4EDAB42BE5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8989" y="4503839"/>
                <a:ext cx="0" cy="216751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D1B892E5-6D54-E325-0D5B-B0D1CDAE48D3}"/>
                  </a:ext>
                </a:extLst>
              </p:cNvPr>
              <p:cNvGrpSpPr/>
              <p:nvPr/>
            </p:nvGrpSpPr>
            <p:grpSpPr>
              <a:xfrm>
                <a:off x="1527809" y="4699148"/>
                <a:ext cx="482360" cy="701914"/>
                <a:chOff x="1527809" y="4462181"/>
                <a:chExt cx="482360" cy="940093"/>
              </a:xfrm>
            </p:grpSpPr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0F730441-A459-0B28-7E95-E94B88774A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27810" y="5278755"/>
                  <a:ext cx="250877" cy="123519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EAF969F8-798B-104E-ECEC-83E5DFBE74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27810" y="5047678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1D57032E-F444-14BB-62A1-1160116BC8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27810" y="4816600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253D7F98-B9E7-050A-9D59-819AFF8862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27809" y="4584128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04760D5A-3B9C-40D9-71B5-43908D2C71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762487" y="4462181"/>
                  <a:ext cx="247680" cy="121946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FEBACBE-3083-DC7B-6499-3B20C14F911A}"/>
                </a:ext>
              </a:extLst>
            </p:cNvPr>
            <p:cNvGrpSpPr/>
            <p:nvPr/>
          </p:nvGrpSpPr>
          <p:grpSpPr>
            <a:xfrm>
              <a:off x="6324978" y="4514514"/>
              <a:ext cx="582563" cy="1393279"/>
              <a:chOff x="1527809" y="4503839"/>
              <a:chExt cx="482360" cy="1153631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899F221E-7145-87D7-BA22-7B48CC21AD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8989" y="5379720"/>
                <a:ext cx="0" cy="277750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32E07C93-7663-6069-9C84-B3110F3320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8989" y="4503839"/>
                <a:ext cx="0" cy="216751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0181B4EA-8852-FE5B-689B-A28CBD0C5C0E}"/>
                  </a:ext>
                </a:extLst>
              </p:cNvPr>
              <p:cNvGrpSpPr/>
              <p:nvPr/>
            </p:nvGrpSpPr>
            <p:grpSpPr>
              <a:xfrm>
                <a:off x="1527809" y="4699148"/>
                <a:ext cx="482360" cy="701914"/>
                <a:chOff x="1527809" y="4462181"/>
                <a:chExt cx="482360" cy="940093"/>
              </a:xfrm>
            </p:grpSpPr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F889C330-1EFD-6224-42CE-6E23C46E2C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27810" y="5278755"/>
                  <a:ext cx="250877" cy="123519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3131C2C8-914A-35F3-F568-8F157020AF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27810" y="5047678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5D852259-2849-4FF8-5D5D-1FF92A55A2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27810" y="4816600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64FA6A62-204E-1CA3-AD4B-4B538DB4EE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27809" y="4584128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7BFAB89C-22DE-396F-9F51-BBC29E82F9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762487" y="4462181"/>
                  <a:ext cx="247680" cy="121946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D5F157C-538D-0FD2-D3EA-30FD8D523EC9}"/>
                </a:ext>
              </a:extLst>
            </p:cNvPr>
            <p:cNvGrpSpPr/>
            <p:nvPr/>
          </p:nvGrpSpPr>
          <p:grpSpPr>
            <a:xfrm>
              <a:off x="7193113" y="4825626"/>
              <a:ext cx="582563" cy="1082167"/>
              <a:chOff x="1527809" y="4503839"/>
              <a:chExt cx="482360" cy="1153631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CE1EA6AC-D061-9932-B07B-08BACC5AB9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8989" y="5379720"/>
                <a:ext cx="0" cy="277750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17CAA539-0B9F-C784-55E6-BBE21DBB01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8989" y="4503839"/>
                <a:ext cx="0" cy="216751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E07925AF-DD0F-7346-F88E-9023B78C1083}"/>
                  </a:ext>
                </a:extLst>
              </p:cNvPr>
              <p:cNvGrpSpPr/>
              <p:nvPr/>
            </p:nvGrpSpPr>
            <p:grpSpPr>
              <a:xfrm>
                <a:off x="1527809" y="4699148"/>
                <a:ext cx="482360" cy="701914"/>
                <a:chOff x="1527809" y="4462181"/>
                <a:chExt cx="482360" cy="940093"/>
              </a:xfrm>
            </p:grpSpPr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E4115C92-D36D-C208-E1DE-291F89A1C5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27810" y="5278755"/>
                  <a:ext cx="250877" cy="123519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715C0EDB-B93C-93C1-3F25-1B4B7D5824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27810" y="5047678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48F37ECB-F44D-3A64-0186-8B00ADC73B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27810" y="4816600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85DA660F-C0C3-12F6-903F-B06A0BAC0A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27809" y="4584128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5721EF20-6FC5-AC3C-9CDC-22F88522B1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762487" y="4462181"/>
                  <a:ext cx="247680" cy="121946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5E2CF94-65D5-512C-B78A-11168EFFAE38}"/>
                </a:ext>
              </a:extLst>
            </p:cNvPr>
            <p:cNvGrpSpPr/>
            <p:nvPr/>
          </p:nvGrpSpPr>
          <p:grpSpPr>
            <a:xfrm>
              <a:off x="8061248" y="5572345"/>
              <a:ext cx="582563" cy="335448"/>
              <a:chOff x="1527809" y="4503839"/>
              <a:chExt cx="482360" cy="1153631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2F958FF7-DBC9-0459-A766-E41541DF23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8989" y="5379720"/>
                <a:ext cx="0" cy="277750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9CD4A132-4040-1842-32D1-73E0096FB3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8989" y="4503839"/>
                <a:ext cx="0" cy="216751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A3FE4DF6-B385-906C-9F27-7DE2C067E00B}"/>
                  </a:ext>
                </a:extLst>
              </p:cNvPr>
              <p:cNvGrpSpPr/>
              <p:nvPr/>
            </p:nvGrpSpPr>
            <p:grpSpPr>
              <a:xfrm>
                <a:off x="1527809" y="4699148"/>
                <a:ext cx="482360" cy="701914"/>
                <a:chOff x="1527809" y="4462181"/>
                <a:chExt cx="482360" cy="940093"/>
              </a:xfrm>
            </p:grpSpPr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41CB6538-6AC7-1B67-AC67-E1C266A171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27810" y="5278755"/>
                  <a:ext cx="250877" cy="123519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47FA1D2C-6292-07AD-02C9-78C2C050FD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27810" y="5047678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F0FA5D9B-B403-89CA-5DD7-9224D764C1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27810" y="4816600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D19D631E-07B8-2474-4DFA-647DBA21D7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27809" y="4584128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428920EF-57D0-AD57-8379-5B64A18950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762487" y="4462181"/>
                  <a:ext cx="247680" cy="121946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8749405-E544-4E51-4070-FC4F875ABE7D}"/>
                </a:ext>
              </a:extLst>
            </p:cNvPr>
            <p:cNvGrpSpPr/>
            <p:nvPr/>
          </p:nvGrpSpPr>
          <p:grpSpPr>
            <a:xfrm>
              <a:off x="8929383" y="4825626"/>
              <a:ext cx="582563" cy="1082167"/>
              <a:chOff x="1527809" y="4503839"/>
              <a:chExt cx="482360" cy="1153631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F0832D8A-4A5D-E26B-B8DD-E7B09B3E92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8989" y="5379720"/>
                <a:ext cx="0" cy="277750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F6A1DA62-D712-CF16-657B-E985EC58FD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8989" y="4503839"/>
                <a:ext cx="0" cy="216751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64C3ED35-B1F9-62E1-B460-18DC6CCF8D09}"/>
                  </a:ext>
                </a:extLst>
              </p:cNvPr>
              <p:cNvGrpSpPr/>
              <p:nvPr/>
            </p:nvGrpSpPr>
            <p:grpSpPr>
              <a:xfrm>
                <a:off x="1527809" y="4699148"/>
                <a:ext cx="482360" cy="701914"/>
                <a:chOff x="1527809" y="4462181"/>
                <a:chExt cx="482360" cy="940093"/>
              </a:xfrm>
            </p:grpSpPr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022291EC-8C17-AF70-E235-A168E33FD9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27810" y="5278755"/>
                  <a:ext cx="250877" cy="123519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B04C143B-F878-02A4-5A75-3164B41414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27810" y="5047678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997CECE4-6AC5-594D-1169-D2F498A67A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27810" y="4816600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E4528B1A-8E45-7295-2B80-ACC1174D3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27809" y="4584128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E93B72B9-2AB8-F461-82A8-5E258C82F0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762487" y="4462181"/>
                  <a:ext cx="247680" cy="121946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D294ACC-A988-8A06-0590-93F457574140}"/>
                </a:ext>
              </a:extLst>
            </p:cNvPr>
            <p:cNvSpPr/>
            <p:nvPr/>
          </p:nvSpPr>
          <p:spPr>
            <a:xfrm>
              <a:off x="8904083" y="4205286"/>
              <a:ext cx="633162" cy="6331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03735A6-D955-2A78-273B-10DC5BAB9AC6}"/>
                </a:ext>
              </a:extLst>
            </p:cNvPr>
            <p:cNvSpPr/>
            <p:nvPr/>
          </p:nvSpPr>
          <p:spPr>
            <a:xfrm>
              <a:off x="1959005" y="4204067"/>
              <a:ext cx="633162" cy="6331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7716FB0-E929-B045-A202-BE75740D8BF4}"/>
                </a:ext>
              </a:extLst>
            </p:cNvPr>
            <p:cNvSpPr/>
            <p:nvPr/>
          </p:nvSpPr>
          <p:spPr>
            <a:xfrm>
              <a:off x="2827139" y="4754877"/>
              <a:ext cx="633162" cy="6331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B936BD5-B222-A628-4238-2D8602DD3C50}"/>
                </a:ext>
              </a:extLst>
            </p:cNvPr>
            <p:cNvSpPr/>
            <p:nvPr/>
          </p:nvSpPr>
          <p:spPr>
            <a:xfrm>
              <a:off x="3695274" y="3881352"/>
              <a:ext cx="633162" cy="6331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F14D87C-1946-E0A5-7446-FF8FF1C33B59}"/>
                </a:ext>
              </a:extLst>
            </p:cNvPr>
            <p:cNvSpPr/>
            <p:nvPr/>
          </p:nvSpPr>
          <p:spPr>
            <a:xfrm>
              <a:off x="6299679" y="3881352"/>
              <a:ext cx="633162" cy="6331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987BCBB-2A78-356F-A5D4-2B5CDCF89638}"/>
                </a:ext>
              </a:extLst>
            </p:cNvPr>
            <p:cNvSpPr/>
            <p:nvPr/>
          </p:nvSpPr>
          <p:spPr>
            <a:xfrm>
              <a:off x="5431544" y="4626957"/>
              <a:ext cx="633162" cy="6331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97C5568-2BF5-FA36-75BB-04EABF4258DE}"/>
                </a:ext>
              </a:extLst>
            </p:cNvPr>
            <p:cNvSpPr/>
            <p:nvPr/>
          </p:nvSpPr>
          <p:spPr>
            <a:xfrm>
              <a:off x="7167814" y="4201587"/>
              <a:ext cx="633162" cy="6331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CBD03FA-EE32-9E5F-1E07-142D1D5EE298}"/>
                </a:ext>
              </a:extLst>
            </p:cNvPr>
            <p:cNvSpPr/>
            <p:nvPr/>
          </p:nvSpPr>
          <p:spPr>
            <a:xfrm>
              <a:off x="8035949" y="4939183"/>
              <a:ext cx="633162" cy="6331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E3FFD0D-515E-8856-3AB3-BB791B695129}"/>
                </a:ext>
              </a:extLst>
            </p:cNvPr>
            <p:cNvGrpSpPr/>
            <p:nvPr/>
          </p:nvGrpSpPr>
          <p:grpSpPr>
            <a:xfrm>
              <a:off x="5600721" y="3881352"/>
              <a:ext cx="305408" cy="656084"/>
              <a:chOff x="5600721" y="3881352"/>
              <a:chExt cx="305408" cy="656084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A61AF67D-CF57-BDF9-76EF-4374C4B2CA5F}"/>
                  </a:ext>
                </a:extLst>
              </p:cNvPr>
              <p:cNvCxnSpPr/>
              <p:nvPr/>
            </p:nvCxnSpPr>
            <p:spPr>
              <a:xfrm flipV="1">
                <a:off x="5600721" y="4309826"/>
                <a:ext cx="0" cy="22761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D7C2BC3-DD16-12A7-118A-FA38268609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50340" y="3881352"/>
                <a:ext cx="0" cy="656084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FF33CD8C-88EB-2B08-06DF-4B0D6656D9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06129" y="4110990"/>
                <a:ext cx="0" cy="426446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C6FCA82-AC26-4D2C-B250-04CD1AA223F1}"/>
                </a:ext>
              </a:extLst>
            </p:cNvPr>
            <p:cNvGrpSpPr/>
            <p:nvPr/>
          </p:nvGrpSpPr>
          <p:grpSpPr>
            <a:xfrm>
              <a:off x="8199825" y="4626957"/>
              <a:ext cx="305408" cy="275456"/>
              <a:chOff x="5600721" y="3881352"/>
              <a:chExt cx="305408" cy="656084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4F7AD270-355B-0E1A-700E-F3470EC2B393}"/>
                  </a:ext>
                </a:extLst>
              </p:cNvPr>
              <p:cNvCxnSpPr/>
              <p:nvPr/>
            </p:nvCxnSpPr>
            <p:spPr>
              <a:xfrm flipV="1">
                <a:off x="5600721" y="4309826"/>
                <a:ext cx="0" cy="22761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E3DD03C3-7B0F-9BF1-F537-37449D8A68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50340" y="3881352"/>
                <a:ext cx="0" cy="656084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EE14D7E0-CE3E-1444-04E7-6AC5BC2554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06129" y="4110990"/>
                <a:ext cx="0" cy="426446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3AF1D55-343E-38B5-5979-12D2069AC94C}"/>
                </a:ext>
              </a:extLst>
            </p:cNvPr>
            <p:cNvGrpSpPr/>
            <p:nvPr/>
          </p:nvGrpSpPr>
          <p:grpSpPr>
            <a:xfrm>
              <a:off x="3037309" y="4042543"/>
              <a:ext cx="305408" cy="656084"/>
              <a:chOff x="5600721" y="3881352"/>
              <a:chExt cx="305408" cy="656084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F9E4B337-E01E-011E-2F0F-58CEFB754BD6}"/>
                  </a:ext>
                </a:extLst>
              </p:cNvPr>
              <p:cNvCxnSpPr/>
              <p:nvPr/>
            </p:nvCxnSpPr>
            <p:spPr>
              <a:xfrm flipV="1">
                <a:off x="5600721" y="4309826"/>
                <a:ext cx="0" cy="22761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A16B90FB-02E7-B6C9-FE64-71D9490699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50340" y="3881352"/>
                <a:ext cx="0" cy="656084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FA74BA86-5A90-BC69-2DFA-96B6CAFF0E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06129" y="4110990"/>
                <a:ext cx="0" cy="426446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57D16415-114F-1225-C52B-EEC04A8A00E5}"/>
                </a:ext>
              </a:extLst>
            </p:cNvPr>
            <p:cNvGrpSpPr/>
            <p:nvPr/>
          </p:nvGrpSpPr>
          <p:grpSpPr>
            <a:xfrm>
              <a:off x="2126528" y="3787807"/>
              <a:ext cx="305408" cy="363444"/>
              <a:chOff x="5600721" y="3881352"/>
              <a:chExt cx="305408" cy="656084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5C47968-AD24-2FDF-6CD8-405F2A6E5BDF}"/>
                  </a:ext>
                </a:extLst>
              </p:cNvPr>
              <p:cNvCxnSpPr/>
              <p:nvPr/>
            </p:nvCxnSpPr>
            <p:spPr>
              <a:xfrm flipV="1">
                <a:off x="5600721" y="4309826"/>
                <a:ext cx="0" cy="22761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C7E916C-759B-9761-4CA6-E8B693BE79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50340" y="3881352"/>
                <a:ext cx="0" cy="656084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EDF62519-4761-70BA-2935-4FC5562F02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06129" y="4110990"/>
                <a:ext cx="0" cy="426446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08F77D98-47CC-FA6D-878F-86D37FF14CAE}"/>
              </a:ext>
            </a:extLst>
          </p:cNvPr>
          <p:cNvGrpSpPr/>
          <p:nvPr/>
        </p:nvGrpSpPr>
        <p:grpSpPr>
          <a:xfrm>
            <a:off x="3408785" y="4314238"/>
            <a:ext cx="7283473" cy="1401288"/>
            <a:chOff x="2635064" y="4314238"/>
            <a:chExt cx="7283473" cy="1401288"/>
          </a:xfrm>
        </p:grpSpPr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DA9A58E-AF46-9AFD-1D5D-350A4E24CF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0972" y="4479686"/>
              <a:ext cx="882537" cy="766557"/>
            </a:xfrm>
            <a:prstGeom prst="line">
              <a:avLst/>
            </a:prstGeom>
            <a:ln w="76200">
              <a:solidFill>
                <a:srgbClr val="F664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C54C9780-4798-8075-2772-10B64106D70B}"/>
                </a:ext>
              </a:extLst>
            </p:cNvPr>
            <p:cNvGrpSpPr/>
            <p:nvPr/>
          </p:nvGrpSpPr>
          <p:grpSpPr>
            <a:xfrm>
              <a:off x="2635064" y="4314238"/>
              <a:ext cx="7283473" cy="1401288"/>
              <a:chOff x="2635064" y="4314238"/>
              <a:chExt cx="7283473" cy="1401288"/>
            </a:xfrm>
          </p:grpSpPr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FAA9672F-E6F9-0E9A-9DF7-A2BB740C72B9}"/>
                  </a:ext>
                </a:extLst>
              </p:cNvPr>
              <p:cNvSpPr/>
              <p:nvPr/>
            </p:nvSpPr>
            <p:spPr>
              <a:xfrm>
                <a:off x="3510216" y="5164971"/>
                <a:ext cx="336934" cy="336934"/>
              </a:xfrm>
              <a:prstGeom prst="ellipse">
                <a:avLst/>
              </a:prstGeom>
              <a:solidFill>
                <a:srgbClr val="F664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4C82C00E-D01F-BC88-8D06-C12DB534B0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822419" y="4811842"/>
                <a:ext cx="863713" cy="541479"/>
              </a:xfrm>
              <a:prstGeom prst="line">
                <a:avLst/>
              </a:prstGeom>
              <a:ln w="76200">
                <a:solidFill>
                  <a:srgbClr val="F66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A30DB527-71EF-D196-5570-1846BC749FAF}"/>
                  </a:ext>
                </a:extLst>
              </p:cNvPr>
              <p:cNvSpPr/>
              <p:nvPr/>
            </p:nvSpPr>
            <p:spPr>
              <a:xfrm>
                <a:off x="4375381" y="4314238"/>
                <a:ext cx="336934" cy="336934"/>
              </a:xfrm>
              <a:prstGeom prst="ellipse">
                <a:avLst/>
              </a:prstGeom>
              <a:solidFill>
                <a:srgbClr val="F664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1E26722B-6CD5-6566-A110-FAE5BB9FD7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28662" y="4484091"/>
                <a:ext cx="813892" cy="881589"/>
              </a:xfrm>
              <a:prstGeom prst="line">
                <a:avLst/>
              </a:prstGeom>
              <a:ln w="76200">
                <a:solidFill>
                  <a:srgbClr val="F66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D7E48F03-73D4-63E6-B604-E774E1C400D5}"/>
                  </a:ext>
                </a:extLst>
              </p:cNvPr>
              <p:cNvSpPr/>
              <p:nvPr/>
            </p:nvSpPr>
            <p:spPr>
              <a:xfrm>
                <a:off x="6983580" y="4321348"/>
                <a:ext cx="336934" cy="336934"/>
              </a:xfrm>
              <a:prstGeom prst="ellipse">
                <a:avLst/>
              </a:prstGeom>
              <a:solidFill>
                <a:srgbClr val="F664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57778B47-A040-CA55-488E-FD478C1CC4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05029" y="4487776"/>
                <a:ext cx="915488" cy="322255"/>
              </a:xfrm>
              <a:prstGeom prst="line">
                <a:avLst/>
              </a:prstGeom>
              <a:ln w="76200">
                <a:solidFill>
                  <a:srgbClr val="F66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6217DFC7-481C-CBF9-C7BD-73072648FA39}"/>
                  </a:ext>
                </a:extLst>
              </p:cNvPr>
              <p:cNvSpPr/>
              <p:nvPr/>
            </p:nvSpPr>
            <p:spPr>
              <a:xfrm>
                <a:off x="7848093" y="4635436"/>
                <a:ext cx="336934" cy="336934"/>
              </a:xfrm>
              <a:prstGeom prst="ellipse">
                <a:avLst/>
              </a:prstGeom>
              <a:solidFill>
                <a:srgbClr val="F664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07D8445-55BD-E73F-BA0A-AC51398B8E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09433" y="4484091"/>
                <a:ext cx="917373" cy="314669"/>
              </a:xfrm>
              <a:prstGeom prst="line">
                <a:avLst/>
              </a:prstGeom>
              <a:ln w="76200">
                <a:solidFill>
                  <a:srgbClr val="F66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635E398C-A88A-AC96-5C14-93B7DBE4678B}"/>
                  </a:ext>
                </a:extLst>
              </p:cNvPr>
              <p:cNvSpPr/>
              <p:nvPr/>
            </p:nvSpPr>
            <p:spPr>
              <a:xfrm>
                <a:off x="8714667" y="5378592"/>
                <a:ext cx="336934" cy="336934"/>
              </a:xfrm>
              <a:prstGeom prst="ellipse">
                <a:avLst/>
              </a:prstGeom>
              <a:solidFill>
                <a:srgbClr val="F664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B0CFB1E6-A448-E025-8CAC-DEF24E0F20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07241" y="4814069"/>
                <a:ext cx="887700" cy="751693"/>
              </a:xfrm>
              <a:prstGeom prst="line">
                <a:avLst/>
              </a:prstGeom>
              <a:ln w="76200">
                <a:solidFill>
                  <a:srgbClr val="F66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72146814-9C19-E319-974F-9B6CA7BCB475}"/>
                  </a:ext>
                </a:extLst>
              </p:cNvPr>
              <p:cNvSpPr/>
              <p:nvPr/>
            </p:nvSpPr>
            <p:spPr>
              <a:xfrm>
                <a:off x="9581603" y="4641564"/>
                <a:ext cx="336934" cy="336934"/>
              </a:xfrm>
              <a:prstGeom prst="ellipse">
                <a:avLst/>
              </a:prstGeom>
              <a:solidFill>
                <a:srgbClr val="F664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C64A9D46-10F5-2DF1-7EA0-F18AD632EF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75376" y="4816241"/>
                <a:ext cx="887700" cy="730818"/>
              </a:xfrm>
              <a:prstGeom prst="line">
                <a:avLst/>
              </a:prstGeom>
              <a:ln w="76200">
                <a:solidFill>
                  <a:srgbClr val="F66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A5D9F560-A082-79FF-0509-235B5FF94DA9}"/>
                  </a:ext>
                </a:extLst>
              </p:cNvPr>
              <p:cNvSpPr/>
              <p:nvPr/>
            </p:nvSpPr>
            <p:spPr>
              <a:xfrm>
                <a:off x="2635064" y="4631044"/>
                <a:ext cx="336934" cy="336934"/>
              </a:xfrm>
              <a:prstGeom prst="ellipse">
                <a:avLst/>
              </a:prstGeom>
              <a:solidFill>
                <a:srgbClr val="F664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A2489448-41C9-E422-DA0C-091801774D10}"/>
                  </a:ext>
                </a:extLst>
              </p:cNvPr>
              <p:cNvSpPr/>
              <p:nvPr/>
            </p:nvSpPr>
            <p:spPr>
              <a:xfrm>
                <a:off x="5252050" y="4645290"/>
                <a:ext cx="336934" cy="336934"/>
              </a:xfrm>
              <a:prstGeom prst="ellipse">
                <a:avLst/>
              </a:prstGeom>
              <a:solidFill>
                <a:srgbClr val="F664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D4956D9F-3130-15D2-B835-BC4ABAF536EF}"/>
                  </a:ext>
                </a:extLst>
              </p:cNvPr>
              <p:cNvSpPr/>
              <p:nvPr/>
            </p:nvSpPr>
            <p:spPr>
              <a:xfrm>
                <a:off x="6111471" y="5060803"/>
                <a:ext cx="336934" cy="336934"/>
              </a:xfrm>
              <a:prstGeom prst="ellipse">
                <a:avLst/>
              </a:prstGeom>
              <a:solidFill>
                <a:srgbClr val="F664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E142219E-7A43-E667-D7B3-40554CEB3B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20517" y="4816241"/>
                <a:ext cx="865919" cy="429218"/>
              </a:xfrm>
              <a:prstGeom prst="line">
                <a:avLst/>
              </a:prstGeom>
              <a:ln w="76200">
                <a:solidFill>
                  <a:srgbClr val="F66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6072B3D5-9001-47C2-9F81-4103B14D2AEA}"/>
              </a:ext>
            </a:extLst>
          </p:cNvPr>
          <p:cNvGrpSpPr/>
          <p:nvPr/>
        </p:nvGrpSpPr>
        <p:grpSpPr>
          <a:xfrm rot="16200000">
            <a:off x="8891685" y="3573847"/>
            <a:ext cx="1107996" cy="5536901"/>
            <a:chOff x="5598613" y="1159475"/>
            <a:chExt cx="1107996" cy="5536901"/>
          </a:xfrm>
        </p:grpSpPr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07417C45-7DF2-7F77-3DA9-0298D6B7D670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159475"/>
              <a:ext cx="0" cy="4826114"/>
            </a:xfrm>
            <a:prstGeom prst="straightConnector1">
              <a:avLst/>
            </a:prstGeom>
            <a:ln w="1016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0557EADE-B7E9-D623-E628-208CF813198D}"/>
                    </a:ext>
                  </a:extLst>
                </p:cNvPr>
                <p:cNvSpPr txBox="1"/>
                <p:nvPr/>
              </p:nvSpPr>
              <p:spPr>
                <a:xfrm rot="5400000">
                  <a:off x="5701197" y="5690964"/>
                  <a:ext cx="902828" cy="11079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6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CA" sz="6600" b="1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0557EADE-B7E9-D623-E628-208CF81319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701197" y="5690964"/>
                  <a:ext cx="902828" cy="110799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5F018BFB-4449-76E0-5403-11E9AA609A2C}"/>
              </a:ext>
            </a:extLst>
          </p:cNvPr>
          <p:cNvGrpSpPr/>
          <p:nvPr/>
        </p:nvGrpSpPr>
        <p:grpSpPr>
          <a:xfrm rot="10800000">
            <a:off x="146040" y="3832770"/>
            <a:ext cx="2819879" cy="2717698"/>
            <a:chOff x="5731981" y="1811792"/>
            <a:chExt cx="2819879" cy="4786970"/>
          </a:xfrm>
        </p:grpSpPr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BB0DAAAA-82EB-8B92-DE18-6FF0CCB20BE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096125" y="1811792"/>
              <a:ext cx="0" cy="3087409"/>
            </a:xfrm>
            <a:prstGeom prst="straightConnector1">
              <a:avLst/>
            </a:prstGeom>
            <a:ln w="1524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C0356F9B-9F26-FAA2-37F9-9B314483246A}"/>
                    </a:ext>
                  </a:extLst>
                </p:cNvPr>
                <p:cNvSpPr txBox="1"/>
                <p:nvPr/>
              </p:nvSpPr>
              <p:spPr>
                <a:xfrm rot="10800000">
                  <a:off x="5731981" y="4809767"/>
                  <a:ext cx="2819879" cy="1788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  <m:d>
                          <m:dPr>
                            <m:ctrlPr>
                              <a:rPr lang="en-CA" sz="6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  <m:r>
                              <a:rPr lang="en-CA" sz="60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CA" sz="6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6000" b="1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oMath>
                    </m:oMathPara>
                  </a14:m>
                  <a:endParaRPr lang="en-CA" sz="60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C0356F9B-9F26-FAA2-37F9-9B31448324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>
                  <a:off x="5731981" y="4809767"/>
                  <a:ext cx="2819879" cy="178899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45A388-C3B0-3545-E97B-0C5884A82DEE}"/>
              </a:ext>
            </a:extLst>
          </p:cNvPr>
          <p:cNvSpPr txBox="1"/>
          <p:nvPr/>
        </p:nvSpPr>
        <p:spPr>
          <a:xfrm>
            <a:off x="-9511" y="109694"/>
            <a:ext cx="3953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Kinetic Energy</a:t>
            </a:r>
          </a:p>
          <a:p>
            <a:r>
              <a:rPr lang="en-CA" sz="4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(per mass)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028BE6-189E-75FE-6145-A3949EC02EFB}"/>
                  </a:ext>
                </a:extLst>
              </p:cNvPr>
              <p:cNvSpPr txBox="1"/>
              <p:nvPr/>
            </p:nvSpPr>
            <p:spPr>
              <a:xfrm>
                <a:off x="41241" y="1674219"/>
                <a:ext cx="4206817" cy="1656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6000" i="1" dirty="0" smtClean="0">
                        <a:solidFill>
                          <a:srgbClr val="007E39"/>
                        </a:solidFill>
                        <a:latin typeface="Cambria Math" panose="02040503050406030204" pitchFamily="18" charset="0"/>
                      </a:rPr>
                      <m:t>𝒯</m:t>
                    </m:r>
                    <m:r>
                      <a:rPr lang="en-CA" sz="60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6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6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6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6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6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6000" b="0" i="1" dirty="0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CA" sz="600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num>
                              <m:den>
                                <m:r>
                                  <a:rPr lang="en-CA" sz="6000" b="0" i="1" dirty="0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CA" sz="6000" b="0" i="1" dirty="0" smtClean="0">
                                    <a:latin typeface="Cambria Math" panose="02040503050406030204" pitchFamily="18" charset="0"/>
                                  </a:rPr>
                                  <m:t>𝑐𝑡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6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028BE6-189E-75FE-6145-A3949EC02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1" y="1674219"/>
                <a:ext cx="4206817" cy="16565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B1A9BB-6CE8-997C-8C5F-0E23816D0088}"/>
                  </a:ext>
                </a:extLst>
              </p:cNvPr>
              <p:cNvSpPr txBox="1"/>
              <p:nvPr/>
            </p:nvSpPr>
            <p:spPr>
              <a:xfrm>
                <a:off x="5477887" y="1905758"/>
                <a:ext cx="4016147" cy="1396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6000" i="1" dirty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𝒱</m:t>
                    </m:r>
                    <m:r>
                      <a:rPr lang="en-CA" sz="60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6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6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sz="6000" b="0" i="1" dirty="0" smtClean="0">
                        <a:latin typeface="Cambria Math" panose="02040503050406030204" pitchFamily="18" charset="0"/>
                      </a:rPr>
                      <m:t>𝓀</m:t>
                    </m:r>
                    <m:sSup>
                      <m:sSupPr>
                        <m:ctrlPr>
                          <a:rPr lang="en-CA" sz="6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0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CA" sz="6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5400" dirty="0"/>
                  <a:t> 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B1A9BB-6CE8-997C-8C5F-0E23816D0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887" y="1905758"/>
                <a:ext cx="4016147" cy="13960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216131D-0E0D-9C37-67BD-3A905AFAC4FC}"/>
                  </a:ext>
                </a:extLst>
              </p:cNvPr>
              <p:cNvSpPr txBox="1"/>
              <p:nvPr/>
            </p:nvSpPr>
            <p:spPr>
              <a:xfrm>
                <a:off x="9081499" y="1675249"/>
                <a:ext cx="3148711" cy="1656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600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6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60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6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6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60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6000" i="1" dirty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CA" sz="600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num>
                              <m:den>
                                <m:r>
                                  <a:rPr lang="en-CA" sz="6000" i="1" dirty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CA" sz="6000" b="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6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216131D-0E0D-9C37-67BD-3A905AFAC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499" y="1675249"/>
                <a:ext cx="3148711" cy="16565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8D95AF1-A568-60A8-B7BE-3C981E249338}"/>
              </a:ext>
            </a:extLst>
          </p:cNvPr>
          <p:cNvSpPr txBox="1"/>
          <p:nvPr/>
        </p:nvSpPr>
        <p:spPr>
          <a:xfrm>
            <a:off x="7229220" y="3315193"/>
            <a:ext cx="1438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(springs)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546DF5-A409-BAC3-3E5C-8EF2F9CA4733}"/>
              </a:ext>
            </a:extLst>
          </p:cNvPr>
          <p:cNvSpPr txBox="1"/>
          <p:nvPr/>
        </p:nvSpPr>
        <p:spPr>
          <a:xfrm>
            <a:off x="9925987" y="3300497"/>
            <a:ext cx="1640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(coupling)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78E83B-126D-D108-E69F-DAC1E0CF1A7C}"/>
              </a:ext>
            </a:extLst>
          </p:cNvPr>
          <p:cNvSpPr txBox="1"/>
          <p:nvPr/>
        </p:nvSpPr>
        <p:spPr>
          <a:xfrm>
            <a:off x="7851670" y="111328"/>
            <a:ext cx="42748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Potential Energy</a:t>
            </a:r>
          </a:p>
          <a:p>
            <a:pPr algn="r"/>
            <a:r>
              <a:rPr lang="en-CA" sz="4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(per mass)</a:t>
            </a: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3EDB933E-F335-26D0-0565-05D43BE35AB0}"/>
              </a:ext>
            </a:extLst>
          </p:cNvPr>
          <p:cNvGrpSpPr/>
          <p:nvPr/>
        </p:nvGrpSpPr>
        <p:grpSpPr>
          <a:xfrm>
            <a:off x="3944146" y="222705"/>
            <a:ext cx="3804083" cy="1991312"/>
            <a:chOff x="3944146" y="222705"/>
            <a:chExt cx="3804083" cy="19913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0D9DB8D5-2F07-D91F-03D5-9B086F00ACDC}"/>
                    </a:ext>
                  </a:extLst>
                </p:cNvPr>
                <p:cNvSpPr txBox="1"/>
                <p:nvPr/>
              </p:nvSpPr>
              <p:spPr>
                <a:xfrm>
                  <a:off x="3944146" y="222705"/>
                  <a:ext cx="3700392" cy="1239378"/>
                </a:xfrm>
                <a:prstGeom prst="rect">
                  <a:avLst/>
                </a:prstGeom>
                <a:solidFill>
                  <a:srgbClr val="FFF7FF"/>
                </a:solidFill>
                <a:ln w="2857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CA" sz="4400" i="1" dirty="0" smtClean="0">
                          <a:latin typeface="Cambria Math" panose="02040503050406030204" pitchFamily="18" charset="0"/>
                        </a:rPr>
                        <m:t>𝓀</m:t>
                      </m:r>
                      <m:r>
                        <a:rPr lang="en-CA" sz="4400" b="0" i="1" dirty="0" smtClean="0">
                          <a:latin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CA" sz="4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4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4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400" b="0" i="1" dirty="0" smtClean="0">
                                      <a:latin typeface="Cambria Math" panose="02040503050406030204" pitchFamily="18" charset="0"/>
                                    </a:rPr>
                                    <m:t>𝑚𝑐</m:t>
                                  </m:r>
                                </m:num>
                                <m:den>
                                  <m:r>
                                    <a:rPr lang="en-CA" sz="4400" b="0" i="1" dirty="0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CA" sz="4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CA" sz="4400" dirty="0"/>
                    <a:t> </a:t>
                  </a:r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0D9DB8D5-2F07-D91F-03D5-9B086F00AC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4146" y="222705"/>
                  <a:ext cx="3700392" cy="123937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A1B355FE-B570-D6EC-3D46-AE0F4281C3D5}"/>
                </a:ext>
              </a:extLst>
            </p:cNvPr>
            <p:cNvCxnSpPr>
              <a:cxnSpLocks/>
            </p:cNvCxnSpPr>
            <p:nvPr/>
          </p:nvCxnSpPr>
          <p:spPr>
            <a:xfrm>
              <a:off x="7292340" y="1462083"/>
              <a:ext cx="455889" cy="75193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BDB2F844-DEC8-F537-78D4-041F935966BD}"/>
                  </a:ext>
                </a:extLst>
              </p:cNvPr>
              <p:cNvSpPr txBox="1"/>
              <p:nvPr/>
            </p:nvSpPr>
            <p:spPr>
              <a:xfrm>
                <a:off x="6693275" y="287024"/>
                <a:ext cx="951263" cy="1119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3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CA" sz="3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3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CA" sz="30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0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CA" sz="30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CA" sz="3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BDB2F844-DEC8-F537-78D4-041F93596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3275" y="287024"/>
                <a:ext cx="951263" cy="11197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A40ED8F2-1EE4-83B9-C8EE-633BDFAB3C8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69360" y="1370520"/>
              <a:ext cx="9876600" cy="485856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A40ED8F2-1EE4-83B9-C8EE-633BDFAB3C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60000" y="1361160"/>
                <a:ext cx="9895320" cy="4877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51281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025"/>
    </mc:Choice>
    <mc:Fallback>
      <p:transition spd="slow" advTm="1140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9" grpId="0"/>
      <p:bldP spid="10" grpId="0"/>
      <p:bldP spid="12" grpId="0"/>
      <p:bldP spid="13" grpId="0"/>
      <p:bldP spid="25" grpId="0"/>
      <p:bldP spid="15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E9D3F-EBEA-E847-4931-AD8D28A28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53D4A14-B7F7-5618-9767-32E3A7C45E47}"/>
              </a:ext>
            </a:extLst>
          </p:cNvPr>
          <p:cNvGrpSpPr/>
          <p:nvPr/>
        </p:nvGrpSpPr>
        <p:grpSpPr>
          <a:xfrm>
            <a:off x="2939590" y="4066612"/>
            <a:ext cx="8193354" cy="2535259"/>
            <a:chOff x="1635170" y="3787807"/>
            <a:chExt cx="8193354" cy="253525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8CE2FF9-0971-0C80-FA8F-D18581B95D24}"/>
                </a:ext>
              </a:extLst>
            </p:cNvPr>
            <p:cNvGrpSpPr/>
            <p:nvPr/>
          </p:nvGrpSpPr>
          <p:grpSpPr>
            <a:xfrm rot="10800000">
              <a:off x="4752587" y="4864789"/>
              <a:ext cx="305408" cy="422167"/>
              <a:chOff x="5600721" y="3881352"/>
              <a:chExt cx="305408" cy="656084"/>
            </a:xfrm>
          </p:grpSpPr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65D51D59-0B08-E78A-042A-DAF89330E7FC}"/>
                  </a:ext>
                </a:extLst>
              </p:cNvPr>
              <p:cNvCxnSpPr/>
              <p:nvPr/>
            </p:nvCxnSpPr>
            <p:spPr>
              <a:xfrm flipV="1">
                <a:off x="5600721" y="4309826"/>
                <a:ext cx="0" cy="22761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26FA79F4-2FD9-885D-73AE-137F28C8F9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50340" y="3881352"/>
                <a:ext cx="0" cy="656084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38767C72-0654-A049-2DFC-DB1DD03FA4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06129" y="4110990"/>
                <a:ext cx="0" cy="426446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2AB8519-EC45-18CD-BFE8-ED16BABC1DA5}"/>
                </a:ext>
              </a:extLst>
            </p:cNvPr>
            <p:cNvGrpSpPr/>
            <p:nvPr/>
          </p:nvGrpSpPr>
          <p:grpSpPr>
            <a:xfrm rot="10800000">
              <a:off x="7365763" y="4879028"/>
              <a:ext cx="305408" cy="363444"/>
              <a:chOff x="5600721" y="3881352"/>
              <a:chExt cx="305408" cy="656084"/>
            </a:xfrm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1042BCA5-3CE2-82B7-1CE7-037E5F9A391E}"/>
                  </a:ext>
                </a:extLst>
              </p:cNvPr>
              <p:cNvCxnSpPr/>
              <p:nvPr/>
            </p:nvCxnSpPr>
            <p:spPr>
              <a:xfrm flipV="1">
                <a:off x="5600721" y="4309826"/>
                <a:ext cx="0" cy="22761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B20C3490-5ADD-D7EC-F902-E6B770BC18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50340" y="3881352"/>
                <a:ext cx="0" cy="656084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13527C97-BDFA-9EB8-56A6-73FF1B4920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06129" y="4110990"/>
                <a:ext cx="0" cy="426446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685885F-7887-06A0-E34E-B95D5F5BE5B2}"/>
                </a:ext>
              </a:extLst>
            </p:cNvPr>
            <p:cNvGrpSpPr/>
            <p:nvPr/>
          </p:nvGrpSpPr>
          <p:grpSpPr>
            <a:xfrm rot="10800000">
              <a:off x="3886419" y="4543948"/>
              <a:ext cx="305408" cy="210862"/>
              <a:chOff x="5600721" y="3881352"/>
              <a:chExt cx="305408" cy="656084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B116DBB6-C2F4-B903-EC88-81DF7C53BF36}"/>
                  </a:ext>
                </a:extLst>
              </p:cNvPr>
              <p:cNvCxnSpPr/>
              <p:nvPr/>
            </p:nvCxnSpPr>
            <p:spPr>
              <a:xfrm flipV="1">
                <a:off x="5600721" y="4309826"/>
                <a:ext cx="0" cy="22761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0F5D63AC-5EED-58D6-B98C-5B3A524723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50340" y="3881352"/>
                <a:ext cx="0" cy="656084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033B9F06-0E9D-FF98-411D-134F0105F7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06129" y="4110990"/>
                <a:ext cx="0" cy="426446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E004DB5-8DED-D178-149B-12EF2BC1871E}"/>
                </a:ext>
              </a:extLst>
            </p:cNvPr>
            <p:cNvGrpSpPr/>
            <p:nvPr/>
          </p:nvGrpSpPr>
          <p:grpSpPr>
            <a:xfrm rot="10800000">
              <a:off x="9093260" y="4896156"/>
              <a:ext cx="305408" cy="656084"/>
              <a:chOff x="5600721" y="3881352"/>
              <a:chExt cx="305408" cy="656084"/>
            </a:xfrm>
          </p:grpSpPr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D52FF25F-A086-46A4-6111-9A658E0E2ACD}"/>
                  </a:ext>
                </a:extLst>
              </p:cNvPr>
              <p:cNvCxnSpPr/>
              <p:nvPr/>
            </p:nvCxnSpPr>
            <p:spPr>
              <a:xfrm flipV="1">
                <a:off x="5600721" y="4309826"/>
                <a:ext cx="0" cy="22761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C98DA1A6-3CB4-A0AE-0CC6-2C3BDC3FF2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50340" y="3881352"/>
                <a:ext cx="0" cy="656084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65C20798-DB1D-4093-364B-3790BF68A5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06129" y="4110990"/>
                <a:ext cx="0" cy="426446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9926304-A166-8EB2-B1F7-4510FE67A364}"/>
                </a:ext>
              </a:extLst>
            </p:cNvPr>
            <p:cNvCxnSpPr>
              <a:cxnSpLocks/>
            </p:cNvCxnSpPr>
            <p:nvPr/>
          </p:nvCxnSpPr>
          <p:spPr>
            <a:xfrm>
              <a:off x="1635170" y="4834043"/>
              <a:ext cx="8193354" cy="0"/>
            </a:xfrm>
            <a:prstGeom prst="line">
              <a:avLst/>
            </a:prstGeom>
            <a:ln w="28575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11EA814-03F9-C36A-81D9-0E5D448EDF4D}"/>
                </a:ext>
              </a:extLst>
            </p:cNvPr>
            <p:cNvSpPr/>
            <p:nvPr/>
          </p:nvSpPr>
          <p:spPr>
            <a:xfrm>
              <a:off x="1645396" y="5907793"/>
              <a:ext cx="8177251" cy="4152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F6EF8E4-1136-2762-8DD6-A7B12FD9EC90}"/>
                </a:ext>
              </a:extLst>
            </p:cNvPr>
            <p:cNvCxnSpPr>
              <a:cxnSpLocks/>
            </p:cNvCxnSpPr>
            <p:nvPr/>
          </p:nvCxnSpPr>
          <p:spPr>
            <a:xfrm>
              <a:off x="1635170" y="5907793"/>
              <a:ext cx="817725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05B22F2-D5C5-393B-4254-C87185235DA0}"/>
                </a:ext>
              </a:extLst>
            </p:cNvPr>
            <p:cNvGrpSpPr/>
            <p:nvPr/>
          </p:nvGrpSpPr>
          <p:grpSpPr>
            <a:xfrm>
              <a:off x="1984304" y="4818105"/>
              <a:ext cx="582563" cy="1089687"/>
              <a:chOff x="1527809" y="4503839"/>
              <a:chExt cx="482360" cy="1153631"/>
            </a:xfrm>
          </p:grpSpPr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49191468-F18B-6B81-CC94-4CD68F1813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8989" y="5379720"/>
                <a:ext cx="0" cy="277750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244F765B-30C2-02B4-30D7-A1EBF91DB7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8989" y="4503839"/>
                <a:ext cx="0" cy="216751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60E3176B-8D8F-56E0-14FE-0AB3B29EA0DB}"/>
                  </a:ext>
                </a:extLst>
              </p:cNvPr>
              <p:cNvGrpSpPr/>
              <p:nvPr/>
            </p:nvGrpSpPr>
            <p:grpSpPr>
              <a:xfrm>
                <a:off x="1527809" y="4699148"/>
                <a:ext cx="482360" cy="701914"/>
                <a:chOff x="1527809" y="4462181"/>
                <a:chExt cx="482360" cy="940093"/>
              </a:xfrm>
            </p:grpSpPr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5D58B9DA-5803-F843-596D-CA6DB34D98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27810" y="5278755"/>
                  <a:ext cx="250877" cy="123519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C937D4F3-63C1-EEDE-0DF9-534E88615D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27810" y="5047678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2E9362F4-9CBA-6C2E-2191-2A4DA9367A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27810" y="4816600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567DD0E6-4B58-0984-B407-B14D6AAF7B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27809" y="4584128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728992D3-2FC0-6D1B-85CB-D07CD29225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762487" y="4462181"/>
                  <a:ext cx="247680" cy="121946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387CC89-743A-2CFE-5474-60552FE2528F}"/>
                </a:ext>
              </a:extLst>
            </p:cNvPr>
            <p:cNvGrpSpPr/>
            <p:nvPr/>
          </p:nvGrpSpPr>
          <p:grpSpPr>
            <a:xfrm>
              <a:off x="2852439" y="5377989"/>
              <a:ext cx="582563" cy="529804"/>
              <a:chOff x="1527809" y="4503839"/>
              <a:chExt cx="482360" cy="1153631"/>
            </a:xfrm>
          </p:grpSpPr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1EF9DC84-4256-033B-6ADC-E9DB6A21B8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8989" y="5379720"/>
                <a:ext cx="0" cy="277750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1A625FE3-BB5D-1BAE-3312-F0F71F9E6F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8989" y="4503839"/>
                <a:ext cx="0" cy="216751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A79B8660-60E2-3DEA-4888-08A6071AFCA9}"/>
                  </a:ext>
                </a:extLst>
              </p:cNvPr>
              <p:cNvGrpSpPr/>
              <p:nvPr/>
            </p:nvGrpSpPr>
            <p:grpSpPr>
              <a:xfrm>
                <a:off x="1527809" y="4699148"/>
                <a:ext cx="482360" cy="701914"/>
                <a:chOff x="1527809" y="4462181"/>
                <a:chExt cx="482360" cy="940093"/>
              </a:xfrm>
            </p:grpSpPr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397804FF-3F7E-98BB-AF61-9346875682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27810" y="5278755"/>
                  <a:ext cx="250877" cy="123519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AB16E27B-B193-52F5-249A-FE36C465CB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27810" y="5047678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B8E5B77C-A41F-6947-2BF7-625B7EE55A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27810" y="4816600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9FC5164A-F813-F6A3-4B8F-2BE698CDDD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27809" y="4584128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254480EF-881C-AAB5-B4BC-D686694746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762487" y="4462181"/>
                  <a:ext cx="247680" cy="121946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4BB3770-20AE-D28F-CB1E-A67D7CD8CB8A}"/>
                </a:ext>
              </a:extLst>
            </p:cNvPr>
            <p:cNvGrpSpPr/>
            <p:nvPr/>
          </p:nvGrpSpPr>
          <p:grpSpPr>
            <a:xfrm>
              <a:off x="3720574" y="4514514"/>
              <a:ext cx="582563" cy="1393279"/>
              <a:chOff x="1527809" y="4503839"/>
              <a:chExt cx="482360" cy="1153631"/>
            </a:xfrm>
          </p:grpSpPr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A3E631D8-3AA7-0A87-C9C5-FCA8463C55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8989" y="5379720"/>
                <a:ext cx="0" cy="277750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C2D565BD-7E2F-5D3A-00B3-C730C05B2D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8989" y="4503839"/>
                <a:ext cx="0" cy="216751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CA6A26D3-CBDE-FDE5-98F3-2742FB3CEF04}"/>
                  </a:ext>
                </a:extLst>
              </p:cNvPr>
              <p:cNvGrpSpPr/>
              <p:nvPr/>
            </p:nvGrpSpPr>
            <p:grpSpPr>
              <a:xfrm>
                <a:off x="1527809" y="4699148"/>
                <a:ext cx="482360" cy="701914"/>
                <a:chOff x="1527809" y="4462181"/>
                <a:chExt cx="482360" cy="940093"/>
              </a:xfrm>
            </p:grpSpPr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82001ECE-6404-93BD-233B-E660409C26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27810" y="5278755"/>
                  <a:ext cx="250877" cy="123519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904CD1EF-0DE3-E139-820E-4FE97EB314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27810" y="5047678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6989AE99-891A-6815-67EE-5CE4622AA4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27810" y="4816600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F9ED581A-FB40-657C-4311-BAE72BECBE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27809" y="4584128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18BBCAC5-A554-CC47-BE4A-D9C2398652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762487" y="4462181"/>
                  <a:ext cx="247680" cy="121946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FDEF744-73C2-0B4D-96B4-997FF88EA51F}"/>
                </a:ext>
              </a:extLst>
            </p:cNvPr>
            <p:cNvSpPr/>
            <p:nvPr/>
          </p:nvSpPr>
          <p:spPr>
            <a:xfrm>
              <a:off x="4563409" y="4200206"/>
              <a:ext cx="633162" cy="6331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98479C0-83F1-72DF-DCF8-2E7A0ED33D80}"/>
                </a:ext>
              </a:extLst>
            </p:cNvPr>
            <p:cNvGrpSpPr/>
            <p:nvPr/>
          </p:nvGrpSpPr>
          <p:grpSpPr>
            <a:xfrm>
              <a:off x="4588707" y="4847153"/>
              <a:ext cx="582564" cy="1060641"/>
              <a:chOff x="1527808" y="4503838"/>
              <a:chExt cx="482361" cy="1153632"/>
            </a:xfrm>
          </p:grpSpPr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4FF209FE-7327-E4A8-8399-BCAA493054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8989" y="5379720"/>
                <a:ext cx="0" cy="277750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2FAE9AC2-EBC0-7051-2F84-383E6D1499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8989" y="4503839"/>
                <a:ext cx="0" cy="216751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2E722755-7438-1CF8-5403-A7A59B26ADD7}"/>
                  </a:ext>
                </a:extLst>
              </p:cNvPr>
              <p:cNvGrpSpPr/>
              <p:nvPr/>
            </p:nvGrpSpPr>
            <p:grpSpPr>
              <a:xfrm>
                <a:off x="1527808" y="4699149"/>
                <a:ext cx="482361" cy="701917"/>
                <a:chOff x="1527808" y="4462176"/>
                <a:chExt cx="482361" cy="940096"/>
              </a:xfrm>
            </p:grpSpPr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73EDBC34-ED20-84BB-5A19-F5BC4DDADB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27810" y="5278753"/>
                  <a:ext cx="250877" cy="123519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19153161-4E3E-2460-898B-E91F664FED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27810" y="5047675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F40FBDCB-1459-09A9-4115-71FEB48AB4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27810" y="4816597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02C12F2F-50BC-DC62-381C-C586936359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27808" y="4584125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C27BCBBA-3E9D-8EF4-82DF-548A91D021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762487" y="4462176"/>
                  <a:ext cx="247680" cy="121946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FDEC9C5-BF8B-BE64-1AD7-31444E906AD1}"/>
                </a:ext>
              </a:extLst>
            </p:cNvPr>
            <p:cNvGrpSpPr/>
            <p:nvPr/>
          </p:nvGrpSpPr>
          <p:grpSpPr>
            <a:xfrm>
              <a:off x="5456844" y="5270013"/>
              <a:ext cx="582563" cy="637780"/>
              <a:chOff x="1527809" y="4503839"/>
              <a:chExt cx="482360" cy="1153631"/>
            </a:xfrm>
          </p:grpSpPr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DEE84B37-EB19-32E0-6FC4-DEA4EA11BA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8989" y="5379720"/>
                <a:ext cx="0" cy="277750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A44E7C77-2D62-B750-2B36-68D3BE4C88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8989" y="4503839"/>
                <a:ext cx="0" cy="216751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9D918F47-EA47-82E8-C475-D1686F110AD5}"/>
                  </a:ext>
                </a:extLst>
              </p:cNvPr>
              <p:cNvGrpSpPr/>
              <p:nvPr/>
            </p:nvGrpSpPr>
            <p:grpSpPr>
              <a:xfrm>
                <a:off x="1527809" y="4699148"/>
                <a:ext cx="482360" cy="701914"/>
                <a:chOff x="1527809" y="4462181"/>
                <a:chExt cx="482360" cy="940093"/>
              </a:xfrm>
            </p:grpSpPr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85FEE634-A9F3-93C6-49C9-E72AACB8D4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27810" y="5278755"/>
                  <a:ext cx="250877" cy="123519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A82636B2-EC73-5645-A1D6-8BD83D17A9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27810" y="5047678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39022C50-D532-6F72-D068-FDE78C95DD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27810" y="4816600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AF547A5D-186D-8527-24E7-35E0FF8F64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27809" y="4584128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85E37EF3-6923-63EC-0244-E63C902CE5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762487" y="4462181"/>
                  <a:ext cx="247680" cy="121946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A0B0BF6-D81A-9D53-7BD4-4B824A74F2B6}"/>
                </a:ext>
              </a:extLst>
            </p:cNvPr>
            <p:cNvGrpSpPr/>
            <p:nvPr/>
          </p:nvGrpSpPr>
          <p:grpSpPr>
            <a:xfrm>
              <a:off x="6324978" y="4514514"/>
              <a:ext cx="582563" cy="1393279"/>
              <a:chOff x="1527809" y="4503839"/>
              <a:chExt cx="482360" cy="1153631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9E38D795-03E8-7E48-0242-3F94A1DFC5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8989" y="5379720"/>
                <a:ext cx="0" cy="277750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E8D7DEBA-9B2F-CADF-349A-F85BDB7340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8989" y="4503839"/>
                <a:ext cx="0" cy="216751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C578F48F-2391-0A38-154A-AAE221EF4C15}"/>
                  </a:ext>
                </a:extLst>
              </p:cNvPr>
              <p:cNvGrpSpPr/>
              <p:nvPr/>
            </p:nvGrpSpPr>
            <p:grpSpPr>
              <a:xfrm>
                <a:off x="1527809" y="4699148"/>
                <a:ext cx="482360" cy="701914"/>
                <a:chOff x="1527809" y="4462181"/>
                <a:chExt cx="482360" cy="940093"/>
              </a:xfrm>
            </p:grpSpPr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83A2C6D3-F55C-21F0-2DBB-30420F9238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27810" y="5278755"/>
                  <a:ext cx="250877" cy="123519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ACCB49E4-6FF7-AF01-6E72-CF8AB2DF6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27810" y="5047678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8E09C192-2F52-B95C-C746-18B0E16D29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27810" y="4816600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5B2BC907-8A10-7213-3D6B-560514490D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27809" y="4584128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348480A0-8313-6A6F-2044-47BD5B5C69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762487" y="4462181"/>
                  <a:ext cx="247680" cy="121946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1527F7F-70B5-E798-0EE3-9D5F1E0FEF58}"/>
                </a:ext>
              </a:extLst>
            </p:cNvPr>
            <p:cNvGrpSpPr/>
            <p:nvPr/>
          </p:nvGrpSpPr>
          <p:grpSpPr>
            <a:xfrm>
              <a:off x="7193113" y="4825626"/>
              <a:ext cx="582563" cy="1082167"/>
              <a:chOff x="1527809" y="4503839"/>
              <a:chExt cx="482360" cy="1153631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60723A08-68C7-6EEA-0AE7-AD927BB430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8989" y="5379720"/>
                <a:ext cx="0" cy="277750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6034BBA5-DACB-5F4A-562C-AFAD09624A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8989" y="4503839"/>
                <a:ext cx="0" cy="216751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8434C508-AB74-35EA-18A1-0CEFDD9EAD67}"/>
                  </a:ext>
                </a:extLst>
              </p:cNvPr>
              <p:cNvGrpSpPr/>
              <p:nvPr/>
            </p:nvGrpSpPr>
            <p:grpSpPr>
              <a:xfrm>
                <a:off x="1527809" y="4699148"/>
                <a:ext cx="482360" cy="701914"/>
                <a:chOff x="1527809" y="4462181"/>
                <a:chExt cx="482360" cy="940093"/>
              </a:xfrm>
            </p:grpSpPr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48203C97-4629-C8AA-6DA7-F20EB98481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27810" y="5278755"/>
                  <a:ext cx="250877" cy="123519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D51CE6E6-FF16-D1D5-CFA9-5518585134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27810" y="5047678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C3B5DF81-5F40-3614-A488-74EFEC6347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27810" y="4816600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2FADC0FA-2753-FFA2-6632-C5AB0EEDF9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27809" y="4584128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E3CD8881-2E98-DFE5-0AB2-520D7325E9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762487" y="4462181"/>
                  <a:ext cx="247680" cy="121946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930C4B9-18B2-415B-C8F3-BA821099FA60}"/>
                </a:ext>
              </a:extLst>
            </p:cNvPr>
            <p:cNvGrpSpPr/>
            <p:nvPr/>
          </p:nvGrpSpPr>
          <p:grpSpPr>
            <a:xfrm>
              <a:off x="8061248" y="5572345"/>
              <a:ext cx="582563" cy="335448"/>
              <a:chOff x="1527809" y="4503839"/>
              <a:chExt cx="482360" cy="1153631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BD54E90F-13E2-4B4E-8C05-0E7191571A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8989" y="5379720"/>
                <a:ext cx="0" cy="277750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EF9B6659-79CD-C4F0-A479-FC8DFCA320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8989" y="4503839"/>
                <a:ext cx="0" cy="216751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2C73D582-5C2F-3371-67EA-504A845CAD78}"/>
                  </a:ext>
                </a:extLst>
              </p:cNvPr>
              <p:cNvGrpSpPr/>
              <p:nvPr/>
            </p:nvGrpSpPr>
            <p:grpSpPr>
              <a:xfrm>
                <a:off x="1527809" y="4699148"/>
                <a:ext cx="482360" cy="701914"/>
                <a:chOff x="1527809" y="4462181"/>
                <a:chExt cx="482360" cy="940093"/>
              </a:xfrm>
            </p:grpSpPr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50231989-0088-CA1D-0EBA-9F0BED9543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27810" y="5278755"/>
                  <a:ext cx="250877" cy="123519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A2C9D0D3-FCC8-98B8-0C9E-DD2EB69F42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27810" y="5047678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A82ED26B-7E2F-3213-FA47-5FF613AE04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27810" y="4816600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BA5C93FD-A87E-2518-04CA-649E51300B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27809" y="4584128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D8BD860A-6FB4-F4FC-DEFF-A197D959B5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762487" y="4462181"/>
                  <a:ext cx="247680" cy="121946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7C9CA09-3E94-29EF-7B00-A0E2226FD4EF}"/>
                </a:ext>
              </a:extLst>
            </p:cNvPr>
            <p:cNvGrpSpPr/>
            <p:nvPr/>
          </p:nvGrpSpPr>
          <p:grpSpPr>
            <a:xfrm>
              <a:off x="8929383" y="4825626"/>
              <a:ext cx="582563" cy="1082167"/>
              <a:chOff x="1527809" y="4503839"/>
              <a:chExt cx="482360" cy="1153631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1800CA08-8258-2EF6-D37A-2FD33A56A8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8989" y="5379720"/>
                <a:ext cx="0" cy="277750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6476F092-5856-9C45-37B1-5FAAA5F77B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8989" y="4503839"/>
                <a:ext cx="0" cy="216751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175C0E20-032F-712A-6D98-99FD72EE7A63}"/>
                  </a:ext>
                </a:extLst>
              </p:cNvPr>
              <p:cNvGrpSpPr/>
              <p:nvPr/>
            </p:nvGrpSpPr>
            <p:grpSpPr>
              <a:xfrm>
                <a:off x="1527809" y="4699148"/>
                <a:ext cx="482360" cy="701914"/>
                <a:chOff x="1527809" y="4462181"/>
                <a:chExt cx="482360" cy="940093"/>
              </a:xfrm>
            </p:grpSpPr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52E3A285-3ACF-3689-C8AA-CB756E1C49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27810" y="5278755"/>
                  <a:ext cx="250877" cy="123519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62B9CB2C-2DF1-C76E-BD9F-F0E6494D32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27810" y="5047678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969CB752-0190-039D-11BF-FF3BC76954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27810" y="4816600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A881EAB5-B5AF-CB3B-C69D-7B5F99C61B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27809" y="4584128"/>
                  <a:ext cx="482359" cy="23749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65CEC477-265D-B8B1-2035-40ACA9248D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762487" y="4462181"/>
                  <a:ext cx="247680" cy="121946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F91FF9A-35A8-1400-67F0-6F2D1D9E0D17}"/>
                </a:ext>
              </a:extLst>
            </p:cNvPr>
            <p:cNvSpPr/>
            <p:nvPr/>
          </p:nvSpPr>
          <p:spPr>
            <a:xfrm>
              <a:off x="8904083" y="4205286"/>
              <a:ext cx="633162" cy="6331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C1C9BA4-B0B8-42B4-53A1-543916DA5306}"/>
                </a:ext>
              </a:extLst>
            </p:cNvPr>
            <p:cNvSpPr/>
            <p:nvPr/>
          </p:nvSpPr>
          <p:spPr>
            <a:xfrm>
              <a:off x="1959005" y="4204067"/>
              <a:ext cx="633162" cy="6331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1CBBB20-CE04-8EBE-A0A1-D931C9E83143}"/>
                </a:ext>
              </a:extLst>
            </p:cNvPr>
            <p:cNvSpPr/>
            <p:nvPr/>
          </p:nvSpPr>
          <p:spPr>
            <a:xfrm>
              <a:off x="2827139" y="4754877"/>
              <a:ext cx="633162" cy="6331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D3787FC-4D7D-70DE-D7D1-FED00AFDAA7C}"/>
                </a:ext>
              </a:extLst>
            </p:cNvPr>
            <p:cNvSpPr/>
            <p:nvPr/>
          </p:nvSpPr>
          <p:spPr>
            <a:xfrm>
              <a:off x="3695274" y="3881352"/>
              <a:ext cx="633162" cy="6331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49F8F17-46C2-BB3E-A3B3-6BA88DAAAFE9}"/>
                </a:ext>
              </a:extLst>
            </p:cNvPr>
            <p:cNvSpPr/>
            <p:nvPr/>
          </p:nvSpPr>
          <p:spPr>
            <a:xfrm>
              <a:off x="6299679" y="3881352"/>
              <a:ext cx="633162" cy="6331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97F9B46-9510-27CC-84F2-24C432C78B83}"/>
                </a:ext>
              </a:extLst>
            </p:cNvPr>
            <p:cNvSpPr/>
            <p:nvPr/>
          </p:nvSpPr>
          <p:spPr>
            <a:xfrm>
              <a:off x="5431544" y="4626957"/>
              <a:ext cx="633162" cy="6331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94FBF32-5B6F-380B-7B1C-B7322B05BEA8}"/>
                </a:ext>
              </a:extLst>
            </p:cNvPr>
            <p:cNvSpPr/>
            <p:nvPr/>
          </p:nvSpPr>
          <p:spPr>
            <a:xfrm>
              <a:off x="7167814" y="4201587"/>
              <a:ext cx="633162" cy="6331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3D70EC7-DE25-4F8E-17DD-ED222E2B832C}"/>
                </a:ext>
              </a:extLst>
            </p:cNvPr>
            <p:cNvSpPr/>
            <p:nvPr/>
          </p:nvSpPr>
          <p:spPr>
            <a:xfrm>
              <a:off x="8035949" y="4939183"/>
              <a:ext cx="633162" cy="6331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225B6B6-8A4E-DDE3-B3AC-7A54B09BE4E1}"/>
                </a:ext>
              </a:extLst>
            </p:cNvPr>
            <p:cNvGrpSpPr/>
            <p:nvPr/>
          </p:nvGrpSpPr>
          <p:grpSpPr>
            <a:xfrm>
              <a:off x="5600721" y="3881352"/>
              <a:ext cx="305408" cy="656084"/>
              <a:chOff x="5600721" y="3881352"/>
              <a:chExt cx="305408" cy="656084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4900F34B-6A8D-25DA-436E-3C81E9568A38}"/>
                  </a:ext>
                </a:extLst>
              </p:cNvPr>
              <p:cNvCxnSpPr/>
              <p:nvPr/>
            </p:nvCxnSpPr>
            <p:spPr>
              <a:xfrm flipV="1">
                <a:off x="5600721" y="4309826"/>
                <a:ext cx="0" cy="22761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459C4EBC-30EE-2D00-6AC8-C2D58DFF71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50340" y="3881352"/>
                <a:ext cx="0" cy="656084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AFB453BD-D0EC-44BC-3A64-9756DCDE6E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06129" y="4110990"/>
                <a:ext cx="0" cy="426446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4D168F9-6551-C16E-66B0-5F5A7BBE538F}"/>
                </a:ext>
              </a:extLst>
            </p:cNvPr>
            <p:cNvGrpSpPr/>
            <p:nvPr/>
          </p:nvGrpSpPr>
          <p:grpSpPr>
            <a:xfrm>
              <a:off x="8199825" y="4626957"/>
              <a:ext cx="305408" cy="275456"/>
              <a:chOff x="5600721" y="3881352"/>
              <a:chExt cx="305408" cy="656084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C4A39BAE-D4DB-F085-A5A9-2D4B90287CFD}"/>
                  </a:ext>
                </a:extLst>
              </p:cNvPr>
              <p:cNvCxnSpPr/>
              <p:nvPr/>
            </p:nvCxnSpPr>
            <p:spPr>
              <a:xfrm flipV="1">
                <a:off x="5600721" y="4309826"/>
                <a:ext cx="0" cy="22761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F3336FB4-8F6A-8582-A67B-AEC39F143A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50340" y="3881352"/>
                <a:ext cx="0" cy="656084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E0C1857-7661-29C1-4FF0-26587EBA42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06129" y="4110990"/>
                <a:ext cx="0" cy="426446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17EA5A2-C8E9-D209-DA44-6120AEB85DDF}"/>
                </a:ext>
              </a:extLst>
            </p:cNvPr>
            <p:cNvGrpSpPr/>
            <p:nvPr/>
          </p:nvGrpSpPr>
          <p:grpSpPr>
            <a:xfrm>
              <a:off x="3037309" y="4042543"/>
              <a:ext cx="305408" cy="656084"/>
              <a:chOff x="5600721" y="3881352"/>
              <a:chExt cx="305408" cy="656084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FE85536C-339E-E5D9-D56E-09CC3EAD5409}"/>
                  </a:ext>
                </a:extLst>
              </p:cNvPr>
              <p:cNvCxnSpPr/>
              <p:nvPr/>
            </p:nvCxnSpPr>
            <p:spPr>
              <a:xfrm flipV="1">
                <a:off x="5600721" y="4309826"/>
                <a:ext cx="0" cy="22761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7EB667C7-6B1B-897E-D04C-BD7A325C51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50340" y="3881352"/>
                <a:ext cx="0" cy="656084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C4E54FA0-6D5C-7139-9244-A32B12F1DE4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06129" y="4110990"/>
                <a:ext cx="0" cy="426446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C18EC78-ED69-05D5-D795-9AA288AE35C1}"/>
                </a:ext>
              </a:extLst>
            </p:cNvPr>
            <p:cNvGrpSpPr/>
            <p:nvPr/>
          </p:nvGrpSpPr>
          <p:grpSpPr>
            <a:xfrm>
              <a:off x="2126528" y="3787807"/>
              <a:ext cx="305408" cy="363444"/>
              <a:chOff x="5600721" y="3881352"/>
              <a:chExt cx="305408" cy="656084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FBD65F5A-1CC0-5ADF-1CED-AA52EC6B0706}"/>
                  </a:ext>
                </a:extLst>
              </p:cNvPr>
              <p:cNvCxnSpPr/>
              <p:nvPr/>
            </p:nvCxnSpPr>
            <p:spPr>
              <a:xfrm flipV="1">
                <a:off x="5600721" y="4309826"/>
                <a:ext cx="0" cy="22761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8EDF3E2-9680-EEF9-4B70-92009B4343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50340" y="3881352"/>
                <a:ext cx="0" cy="656084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50D5BB26-F801-005E-E1F4-DE0ED3F8CE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06129" y="4110990"/>
                <a:ext cx="0" cy="426446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63B42F68-355F-ECC3-8A69-5A7AE0A641C6}"/>
              </a:ext>
            </a:extLst>
          </p:cNvPr>
          <p:cNvGrpSpPr/>
          <p:nvPr/>
        </p:nvGrpSpPr>
        <p:grpSpPr>
          <a:xfrm>
            <a:off x="3408785" y="4314238"/>
            <a:ext cx="7283473" cy="1401288"/>
            <a:chOff x="2635064" y="4314238"/>
            <a:chExt cx="7283473" cy="1401288"/>
          </a:xfrm>
        </p:grpSpPr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48F072B4-C08E-913E-2002-4FE1BA4F5E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0972" y="4479686"/>
              <a:ext cx="882537" cy="766557"/>
            </a:xfrm>
            <a:prstGeom prst="line">
              <a:avLst/>
            </a:prstGeom>
            <a:ln w="76200">
              <a:solidFill>
                <a:srgbClr val="F664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2AC6D839-1373-3691-9FF0-6222B5ED9E1D}"/>
                </a:ext>
              </a:extLst>
            </p:cNvPr>
            <p:cNvGrpSpPr/>
            <p:nvPr/>
          </p:nvGrpSpPr>
          <p:grpSpPr>
            <a:xfrm>
              <a:off x="2635064" y="4314238"/>
              <a:ext cx="7283473" cy="1401288"/>
              <a:chOff x="2635064" y="4314238"/>
              <a:chExt cx="7283473" cy="1401288"/>
            </a:xfrm>
          </p:grpSpPr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D735D7A5-6AD6-C730-D30F-AA4D74926048}"/>
                  </a:ext>
                </a:extLst>
              </p:cNvPr>
              <p:cNvSpPr/>
              <p:nvPr/>
            </p:nvSpPr>
            <p:spPr>
              <a:xfrm>
                <a:off x="3510216" y="5164971"/>
                <a:ext cx="336934" cy="336934"/>
              </a:xfrm>
              <a:prstGeom prst="ellipse">
                <a:avLst/>
              </a:prstGeom>
              <a:solidFill>
                <a:srgbClr val="F664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99619C00-C19D-4C0C-287A-6073694AC5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822419" y="4811842"/>
                <a:ext cx="863713" cy="541479"/>
              </a:xfrm>
              <a:prstGeom prst="line">
                <a:avLst/>
              </a:prstGeom>
              <a:ln w="76200">
                <a:solidFill>
                  <a:srgbClr val="F66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A26CB220-65C8-10F2-4878-41E5C7BB89AE}"/>
                  </a:ext>
                </a:extLst>
              </p:cNvPr>
              <p:cNvSpPr/>
              <p:nvPr/>
            </p:nvSpPr>
            <p:spPr>
              <a:xfrm>
                <a:off x="4375381" y="4314238"/>
                <a:ext cx="336934" cy="336934"/>
              </a:xfrm>
              <a:prstGeom prst="ellipse">
                <a:avLst/>
              </a:prstGeom>
              <a:solidFill>
                <a:srgbClr val="F664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98868544-5D06-10E7-2CE8-59BA3032DF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28662" y="4484091"/>
                <a:ext cx="813892" cy="881589"/>
              </a:xfrm>
              <a:prstGeom prst="line">
                <a:avLst/>
              </a:prstGeom>
              <a:ln w="76200">
                <a:solidFill>
                  <a:srgbClr val="F66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4E8E7376-B52D-7AAA-8F80-E7C2AF55A009}"/>
                  </a:ext>
                </a:extLst>
              </p:cNvPr>
              <p:cNvSpPr/>
              <p:nvPr/>
            </p:nvSpPr>
            <p:spPr>
              <a:xfrm>
                <a:off x="6983580" y="4321348"/>
                <a:ext cx="336934" cy="336934"/>
              </a:xfrm>
              <a:prstGeom prst="ellipse">
                <a:avLst/>
              </a:prstGeom>
              <a:solidFill>
                <a:srgbClr val="F664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5DFC3652-C1A4-0E03-62F9-2799A40809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05029" y="4487776"/>
                <a:ext cx="915488" cy="322255"/>
              </a:xfrm>
              <a:prstGeom prst="line">
                <a:avLst/>
              </a:prstGeom>
              <a:ln w="76200">
                <a:solidFill>
                  <a:srgbClr val="F66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67F13D9E-9311-7877-DB11-E4ADC3014EB4}"/>
                  </a:ext>
                </a:extLst>
              </p:cNvPr>
              <p:cNvSpPr/>
              <p:nvPr/>
            </p:nvSpPr>
            <p:spPr>
              <a:xfrm>
                <a:off x="7848093" y="4635436"/>
                <a:ext cx="336934" cy="336934"/>
              </a:xfrm>
              <a:prstGeom prst="ellipse">
                <a:avLst/>
              </a:prstGeom>
              <a:solidFill>
                <a:srgbClr val="F664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CF25815D-1890-0BCB-26B7-44F99D06D3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09433" y="4484091"/>
                <a:ext cx="917373" cy="314669"/>
              </a:xfrm>
              <a:prstGeom prst="line">
                <a:avLst/>
              </a:prstGeom>
              <a:ln w="76200">
                <a:solidFill>
                  <a:srgbClr val="F66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6437A5BE-C83D-FC46-4BEA-1505BD70D18F}"/>
                  </a:ext>
                </a:extLst>
              </p:cNvPr>
              <p:cNvSpPr/>
              <p:nvPr/>
            </p:nvSpPr>
            <p:spPr>
              <a:xfrm>
                <a:off x="8714667" y="5378592"/>
                <a:ext cx="336934" cy="336934"/>
              </a:xfrm>
              <a:prstGeom prst="ellipse">
                <a:avLst/>
              </a:prstGeom>
              <a:solidFill>
                <a:srgbClr val="F664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E1BA0360-A483-E470-617E-8EDECE5DA0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07241" y="4814069"/>
                <a:ext cx="887700" cy="751693"/>
              </a:xfrm>
              <a:prstGeom prst="line">
                <a:avLst/>
              </a:prstGeom>
              <a:ln w="76200">
                <a:solidFill>
                  <a:srgbClr val="F66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D8CF9424-3D7A-B11C-F38A-979B2700B48B}"/>
                  </a:ext>
                </a:extLst>
              </p:cNvPr>
              <p:cNvSpPr/>
              <p:nvPr/>
            </p:nvSpPr>
            <p:spPr>
              <a:xfrm>
                <a:off x="9581603" y="4641564"/>
                <a:ext cx="336934" cy="336934"/>
              </a:xfrm>
              <a:prstGeom prst="ellipse">
                <a:avLst/>
              </a:prstGeom>
              <a:solidFill>
                <a:srgbClr val="F664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EA6F0A05-5B83-23D2-3486-4BD9E4AF95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75376" y="4816241"/>
                <a:ext cx="887700" cy="730818"/>
              </a:xfrm>
              <a:prstGeom prst="line">
                <a:avLst/>
              </a:prstGeom>
              <a:ln w="76200">
                <a:solidFill>
                  <a:srgbClr val="F66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478C9309-9143-CF1C-8EA5-F752FEBE2453}"/>
                  </a:ext>
                </a:extLst>
              </p:cNvPr>
              <p:cNvSpPr/>
              <p:nvPr/>
            </p:nvSpPr>
            <p:spPr>
              <a:xfrm>
                <a:off x="2635064" y="4631044"/>
                <a:ext cx="336934" cy="336934"/>
              </a:xfrm>
              <a:prstGeom prst="ellipse">
                <a:avLst/>
              </a:prstGeom>
              <a:solidFill>
                <a:srgbClr val="F664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A249F7D2-85DD-CF9C-4566-39CC27F0C33F}"/>
                  </a:ext>
                </a:extLst>
              </p:cNvPr>
              <p:cNvSpPr/>
              <p:nvPr/>
            </p:nvSpPr>
            <p:spPr>
              <a:xfrm>
                <a:off x="5252050" y="4645290"/>
                <a:ext cx="336934" cy="336934"/>
              </a:xfrm>
              <a:prstGeom prst="ellipse">
                <a:avLst/>
              </a:prstGeom>
              <a:solidFill>
                <a:srgbClr val="F664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F2B83C35-5C78-A53D-0E3E-65A78F6396C2}"/>
                  </a:ext>
                </a:extLst>
              </p:cNvPr>
              <p:cNvSpPr/>
              <p:nvPr/>
            </p:nvSpPr>
            <p:spPr>
              <a:xfrm>
                <a:off x="6111471" y="5060803"/>
                <a:ext cx="336934" cy="336934"/>
              </a:xfrm>
              <a:prstGeom prst="ellipse">
                <a:avLst/>
              </a:prstGeom>
              <a:solidFill>
                <a:srgbClr val="F664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1BB3CDFE-465D-CA00-065F-46B5428FB3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20517" y="4816241"/>
                <a:ext cx="865919" cy="429218"/>
              </a:xfrm>
              <a:prstGeom prst="line">
                <a:avLst/>
              </a:prstGeom>
              <a:ln w="76200">
                <a:solidFill>
                  <a:srgbClr val="F66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23CA0A25-1BC2-B1EA-741A-E609884E60AF}"/>
              </a:ext>
            </a:extLst>
          </p:cNvPr>
          <p:cNvGrpSpPr/>
          <p:nvPr/>
        </p:nvGrpSpPr>
        <p:grpSpPr>
          <a:xfrm rot="16200000">
            <a:off x="8891685" y="3573847"/>
            <a:ext cx="1107996" cy="5536901"/>
            <a:chOff x="5598613" y="1159475"/>
            <a:chExt cx="1107996" cy="5536901"/>
          </a:xfrm>
        </p:grpSpPr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B5B44843-521A-EE4A-C460-4DF911408B62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159475"/>
              <a:ext cx="0" cy="4826114"/>
            </a:xfrm>
            <a:prstGeom prst="straightConnector1">
              <a:avLst/>
            </a:prstGeom>
            <a:ln w="1016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448B799F-FB82-0415-7906-D0D886D3C956}"/>
                    </a:ext>
                  </a:extLst>
                </p:cNvPr>
                <p:cNvSpPr txBox="1"/>
                <p:nvPr/>
              </p:nvSpPr>
              <p:spPr>
                <a:xfrm rot="5400000">
                  <a:off x="5701197" y="5690964"/>
                  <a:ext cx="902828" cy="11079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6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CA" sz="6600" b="1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448B799F-FB82-0415-7906-D0D886D3C9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701197" y="5690964"/>
                  <a:ext cx="902828" cy="110799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492D940-F6CC-0CBA-8325-89016DEF569A}"/>
              </a:ext>
            </a:extLst>
          </p:cNvPr>
          <p:cNvSpPr txBox="1"/>
          <p:nvPr/>
        </p:nvSpPr>
        <p:spPr>
          <a:xfrm>
            <a:off x="-9511" y="109694"/>
            <a:ext cx="3953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Kinetic Energy</a:t>
            </a:r>
          </a:p>
          <a:p>
            <a:r>
              <a:rPr lang="en-CA" sz="48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</a:t>
            </a:r>
            <a:r>
              <a:rPr lang="en-CA" sz="4800" b="1" i="1" dirty="0">
                <a:solidFill>
                  <a:srgbClr val="FF0000"/>
                </a:solidFill>
              </a:rPr>
              <a:t>Density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A1E255-B855-A342-3605-005CE352B0EC}"/>
                  </a:ext>
                </a:extLst>
              </p:cNvPr>
              <p:cNvSpPr txBox="1"/>
              <p:nvPr/>
            </p:nvSpPr>
            <p:spPr>
              <a:xfrm>
                <a:off x="41241" y="1674219"/>
                <a:ext cx="4206817" cy="1656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6000" i="1" dirty="0" smtClean="0">
                        <a:solidFill>
                          <a:srgbClr val="007E39"/>
                        </a:solidFill>
                        <a:latin typeface="Cambria Math" panose="02040503050406030204" pitchFamily="18" charset="0"/>
                      </a:rPr>
                      <m:t>𝒯</m:t>
                    </m:r>
                    <m:r>
                      <a:rPr lang="en-CA" sz="60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6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6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6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6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6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6000" b="0" i="1" dirty="0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CA" sz="600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num>
                              <m:den>
                                <m:r>
                                  <a:rPr lang="en-CA" sz="6000" b="0" i="1" dirty="0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CA" sz="6000" b="0" i="1" dirty="0" smtClean="0">
                                    <a:latin typeface="Cambria Math" panose="02040503050406030204" pitchFamily="18" charset="0"/>
                                  </a:rPr>
                                  <m:t>𝑐𝑡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6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A1E255-B855-A342-3605-005CE352B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1" y="1674219"/>
                <a:ext cx="4206817" cy="16565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103A3F5-A9D3-7815-9ABD-A360B29E59DA}"/>
                  </a:ext>
                </a:extLst>
              </p:cNvPr>
              <p:cNvSpPr txBox="1"/>
              <p:nvPr/>
            </p:nvSpPr>
            <p:spPr>
              <a:xfrm>
                <a:off x="5477887" y="1905758"/>
                <a:ext cx="4016147" cy="1396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6000" i="1" dirty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𝒱</m:t>
                    </m:r>
                    <m:r>
                      <a:rPr lang="en-CA" sz="60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6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6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sz="6000" b="0" i="1" dirty="0" smtClean="0">
                        <a:latin typeface="Cambria Math" panose="02040503050406030204" pitchFamily="18" charset="0"/>
                      </a:rPr>
                      <m:t>𝓀</m:t>
                    </m:r>
                    <m:sSup>
                      <m:sSupPr>
                        <m:ctrlPr>
                          <a:rPr lang="en-CA" sz="6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0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CA" sz="6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5400" dirty="0"/>
                  <a:t> 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103A3F5-A9D3-7815-9ABD-A360B29E5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887" y="1905758"/>
                <a:ext cx="4016147" cy="13960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A42EF0-BA2E-23EC-83D3-8322F22B3C98}"/>
                  </a:ext>
                </a:extLst>
              </p:cNvPr>
              <p:cNvSpPr txBox="1"/>
              <p:nvPr/>
            </p:nvSpPr>
            <p:spPr>
              <a:xfrm>
                <a:off x="9081499" y="1675249"/>
                <a:ext cx="3148711" cy="1656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600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6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60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6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6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60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6000" i="1" dirty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CA" sz="600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num>
                              <m:den>
                                <m:r>
                                  <a:rPr lang="en-CA" sz="6000" i="1" dirty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CA" sz="6000" b="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6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A42EF0-BA2E-23EC-83D3-8322F22B3C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499" y="1675249"/>
                <a:ext cx="3148711" cy="16565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3C79FFF-E218-EFA8-858E-5CDA215D92C2}"/>
              </a:ext>
            </a:extLst>
          </p:cNvPr>
          <p:cNvSpPr txBox="1"/>
          <p:nvPr/>
        </p:nvSpPr>
        <p:spPr>
          <a:xfrm>
            <a:off x="7229220" y="3315193"/>
            <a:ext cx="1438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(springs)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1533C5-08FD-1786-DF24-643E05549085}"/>
              </a:ext>
            </a:extLst>
          </p:cNvPr>
          <p:cNvSpPr txBox="1"/>
          <p:nvPr/>
        </p:nvSpPr>
        <p:spPr>
          <a:xfrm>
            <a:off x="9925987" y="3300497"/>
            <a:ext cx="1640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(coupling)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5D5897-A22C-807C-DE9B-E7CD5CE005FE}"/>
              </a:ext>
            </a:extLst>
          </p:cNvPr>
          <p:cNvSpPr txBox="1"/>
          <p:nvPr/>
        </p:nvSpPr>
        <p:spPr>
          <a:xfrm>
            <a:off x="7851670" y="111328"/>
            <a:ext cx="42748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Potential Energy</a:t>
            </a:r>
          </a:p>
          <a:p>
            <a:pPr algn="ctr"/>
            <a:r>
              <a:rPr lang="en-CA" sz="4800" b="1" i="1" dirty="0">
                <a:solidFill>
                  <a:srgbClr val="FF0000"/>
                </a:solidFill>
              </a:rPr>
              <a:t>Density</a:t>
            </a:r>
            <a:endParaRPr lang="en-CA" sz="4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DB960B7D-973F-B10F-035D-1469A94EB5B5}"/>
              </a:ext>
            </a:extLst>
          </p:cNvPr>
          <p:cNvGrpSpPr/>
          <p:nvPr/>
        </p:nvGrpSpPr>
        <p:grpSpPr>
          <a:xfrm>
            <a:off x="3944146" y="222705"/>
            <a:ext cx="3804083" cy="1991312"/>
            <a:chOff x="3944146" y="222705"/>
            <a:chExt cx="3804083" cy="19913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770D8AAA-0BEF-459E-7809-CF07DB0C1E88}"/>
                    </a:ext>
                  </a:extLst>
                </p:cNvPr>
                <p:cNvSpPr txBox="1"/>
                <p:nvPr/>
              </p:nvSpPr>
              <p:spPr>
                <a:xfrm>
                  <a:off x="3944146" y="222705"/>
                  <a:ext cx="3700392" cy="1239378"/>
                </a:xfrm>
                <a:prstGeom prst="rect">
                  <a:avLst/>
                </a:prstGeom>
                <a:solidFill>
                  <a:srgbClr val="FFF7FF"/>
                </a:solidFill>
                <a:ln w="2857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CA" sz="4400" i="1" dirty="0" smtClean="0">
                          <a:latin typeface="Cambria Math" panose="02040503050406030204" pitchFamily="18" charset="0"/>
                        </a:rPr>
                        <m:t>𝓀</m:t>
                      </m:r>
                      <m:r>
                        <a:rPr lang="en-CA" sz="4400" b="0" i="1" dirty="0" smtClean="0">
                          <a:latin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CA" sz="4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4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4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400" b="0" i="1" dirty="0" smtClean="0">
                                      <a:latin typeface="Cambria Math" panose="02040503050406030204" pitchFamily="18" charset="0"/>
                                    </a:rPr>
                                    <m:t>𝑚𝑐</m:t>
                                  </m:r>
                                </m:num>
                                <m:den>
                                  <m:r>
                                    <a:rPr lang="en-CA" sz="4400" b="0" i="1" dirty="0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CA" sz="4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CA" sz="4400" dirty="0"/>
                    <a:t> </a:t>
                  </a:r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770D8AAA-0BEF-459E-7809-CF07DB0C1E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4146" y="222705"/>
                  <a:ext cx="3700392" cy="123937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EEC83382-3C87-2C40-37B4-099EC56DB9C9}"/>
                </a:ext>
              </a:extLst>
            </p:cNvPr>
            <p:cNvCxnSpPr>
              <a:cxnSpLocks/>
            </p:cNvCxnSpPr>
            <p:nvPr/>
          </p:nvCxnSpPr>
          <p:spPr>
            <a:xfrm>
              <a:off x="7292340" y="1462083"/>
              <a:ext cx="455889" cy="75193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F0CABDC1-8EFD-9755-5042-DB8E12A57431}"/>
                  </a:ext>
                </a:extLst>
              </p:cNvPr>
              <p:cNvSpPr txBox="1"/>
              <p:nvPr/>
            </p:nvSpPr>
            <p:spPr>
              <a:xfrm>
                <a:off x="6693275" y="287024"/>
                <a:ext cx="951263" cy="1119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3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CA" sz="3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3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CA" sz="30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0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CA" sz="30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CA" sz="3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F0CABDC1-8EFD-9755-5042-DB8E12A57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3275" y="287024"/>
                <a:ext cx="951263" cy="11197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30C13E1-C522-145B-BD21-072A1FF51CE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57600" y="1484280"/>
              <a:ext cx="9887040" cy="296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30C13E1-C522-145B-BD21-072A1FF51C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8240" y="1474920"/>
                <a:ext cx="9905760" cy="31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8E3AD728-0426-DE91-D123-CCEE41D650B9}"/>
              </a:ext>
            </a:extLst>
          </p:cNvPr>
          <p:cNvGrpSpPr/>
          <p:nvPr/>
        </p:nvGrpSpPr>
        <p:grpSpPr>
          <a:xfrm rot="10800000">
            <a:off x="146040" y="3832770"/>
            <a:ext cx="2819879" cy="2717698"/>
            <a:chOff x="5731981" y="1811792"/>
            <a:chExt cx="2819879" cy="478697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8CB5349-81EC-D88B-1A00-E70C3DF9DC5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096125" y="1811792"/>
              <a:ext cx="0" cy="3087409"/>
            </a:xfrm>
            <a:prstGeom prst="straightConnector1">
              <a:avLst/>
            </a:prstGeom>
            <a:ln w="1524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D7FDCD4-1FBA-4CEA-3DB7-5A69F88B55DB}"/>
                    </a:ext>
                  </a:extLst>
                </p:cNvPr>
                <p:cNvSpPr txBox="1"/>
                <p:nvPr/>
              </p:nvSpPr>
              <p:spPr>
                <a:xfrm rot="10800000">
                  <a:off x="5731981" y="4809767"/>
                  <a:ext cx="2819879" cy="1788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  <m:d>
                          <m:dPr>
                            <m:ctrlPr>
                              <a:rPr lang="en-CA" sz="6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  <m:r>
                              <a:rPr lang="en-CA" sz="60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CA" sz="6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6000" b="1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oMath>
                    </m:oMathPara>
                  </a14:m>
                  <a:endParaRPr lang="en-CA" sz="60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D7FDCD4-1FBA-4CEA-3DB7-5A69F88B55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>
                  <a:off x="5731981" y="4809767"/>
                  <a:ext cx="2819879" cy="178899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41818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562">
        <p:fade/>
      </p:transition>
    </mc:Choice>
    <mc:Fallback>
      <p:transition spd="med" advTm="105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CC39A-2E4B-A245-0561-013A97A19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86FE8AF-4636-FAE7-A796-E02523E2E3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822745"/>
                  </p:ext>
                </p:extLst>
              </p:nvPr>
            </p:nvGraphicFramePr>
            <p:xfrm>
              <a:off x="208547" y="26425"/>
              <a:ext cx="11806990" cy="680732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383451">
                      <a:extLst>
                        <a:ext uri="{9D8B030D-6E8A-4147-A177-3AD203B41FA5}">
                          <a16:colId xmlns:a16="http://schemas.microsoft.com/office/drawing/2014/main" val="1900085718"/>
                        </a:ext>
                      </a:extLst>
                    </a:gridCol>
                    <a:gridCol w="7423539">
                      <a:extLst>
                        <a:ext uri="{9D8B030D-6E8A-4147-A177-3AD203B41FA5}">
                          <a16:colId xmlns:a16="http://schemas.microsoft.com/office/drawing/2014/main" val="1967597232"/>
                        </a:ext>
                      </a:extLst>
                    </a:gridCol>
                  </a:tblGrid>
                  <a:tr h="16191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48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Kinetic Energy </a:t>
                          </a:r>
                          <a:r>
                            <a:rPr lang="en-CA" sz="4800" b="1" i="1" dirty="0">
                              <a:solidFill>
                                <a:srgbClr val="FF0000"/>
                              </a:solidFill>
                            </a:rPr>
                            <a:t>Density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CA" sz="4800" i="1" dirty="0" smtClean="0">
                                  <a:solidFill>
                                    <a:srgbClr val="007E39"/>
                                  </a:solidFill>
                                  <a:latin typeface="Cambria Math" panose="02040503050406030204" pitchFamily="18" charset="0"/>
                                </a:rPr>
                                <m:t>𝒯</m:t>
                              </m:r>
                              <m:r>
                                <a:rPr lang="en-CA" sz="48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CA" sz="4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8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48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CA" sz="4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sz="48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48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CA" sz="48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CA" sz="4800" i="1" dirty="0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lang="en-CA" sz="48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CA" sz="48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𝑐𝑡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CA" sz="48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CA" sz="48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88554468"/>
                      </a:ext>
                    </a:extLst>
                  </a:tr>
                  <a:tr h="16191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48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Potential Energy </a:t>
                          </a:r>
                          <a:r>
                            <a:rPr lang="en-CA" sz="4800" b="1" i="1" dirty="0">
                              <a:solidFill>
                                <a:srgbClr val="FF0000"/>
                              </a:solidFill>
                            </a:rPr>
                            <a:t>Density</a:t>
                          </a:r>
                          <a:endParaRPr lang="en-CA" sz="48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CA" sz="4800" i="1" dirty="0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𝒱</m:t>
                              </m:r>
                              <m:r>
                                <a:rPr lang="en-CA" sz="48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CA" sz="4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8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48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CA" sz="4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sz="4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4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CA" sz="4800" i="1" dirty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CA" sz="4800" i="1" dirty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lang="en-CA" sz="4800" i="1" dirty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CA" sz="4800" i="1" dirty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CA" sz="48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CA" sz="4800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CA" sz="4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8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48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CA" sz="4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sz="48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48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CA" sz="48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𝑚𝑐</m:t>
                                          </m:r>
                                        </m:num>
                                        <m:den>
                                          <m:r>
                                            <a:rPr lang="en-CA" sz="48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CA" sz="48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CA" sz="4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p>
                                  <m:r>
                                    <a:rPr lang="en-CA" sz="48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CA" sz="48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2619262"/>
                      </a:ext>
                    </a:extLst>
                  </a:tr>
                  <a:tr h="181653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48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Hamiltonian </a:t>
                          </a:r>
                          <a:r>
                            <a:rPr lang="en-CA" sz="4800" b="1" i="1" dirty="0">
                              <a:solidFill>
                                <a:srgbClr val="FF0000"/>
                              </a:solidFill>
                            </a:rPr>
                            <a:t>Density</a:t>
                          </a:r>
                          <a:endParaRPr lang="en-CA" sz="48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CA" sz="4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ℋ</m:t>
                                </m:r>
                                <m:r>
                                  <a:rPr lang="en-CA" sz="48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z="4800" i="1" dirty="0">
                                    <a:solidFill>
                                      <a:srgbClr val="007E39"/>
                                    </a:solidFill>
                                    <a:latin typeface="Cambria Math" panose="02040503050406030204" pitchFamily="18" charset="0"/>
                                  </a:rPr>
                                  <m:t>𝒯</m:t>
                                </m:r>
                                <m:r>
                                  <a:rPr lang="en-CA" sz="48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48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𝒱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CA" sz="36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CA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36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CA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sz="36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36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CA" sz="36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CA" sz="3600" i="1" dirty="0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lang="en-CA" sz="36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CA" sz="36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𝑐𝑡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CA" sz="36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CA" sz="36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CA" sz="36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36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36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CA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sz="3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36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CA" sz="3600" i="1" dirty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CA" sz="3600" i="1" dirty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lang="en-CA" sz="3600" i="1" dirty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CA" sz="3600" i="1" dirty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CA" sz="36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CA" sz="36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CA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36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CA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sz="36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36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CA" sz="36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𝑚𝑐</m:t>
                                          </m:r>
                                        </m:num>
                                        <m:den>
                                          <m:r>
                                            <a:rPr lang="en-CA" sz="36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CA" sz="36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CA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60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p>
                                  <m:r>
                                    <a:rPr lang="en-CA" sz="36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CA" sz="36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26230809"/>
                      </a:ext>
                    </a:extLst>
                  </a:tr>
                  <a:tr h="162696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480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Lagrangian</a:t>
                          </a:r>
                          <a:r>
                            <a:rPr lang="en-CA" sz="48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CA" sz="4800" b="1" i="1" dirty="0">
                              <a:solidFill>
                                <a:srgbClr val="FF0000"/>
                              </a:solidFill>
                            </a:rPr>
                            <a:t>Density</a:t>
                          </a:r>
                          <a:endParaRPr lang="en-CA" sz="48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CA" sz="4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ℒ</m:t>
                                </m:r>
                                <m:r>
                                  <a:rPr lang="en-CA" sz="48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z="4800" i="1" dirty="0">
                                    <a:solidFill>
                                      <a:srgbClr val="007E39"/>
                                    </a:solidFill>
                                    <a:latin typeface="Cambria Math" panose="02040503050406030204" pitchFamily="18" charset="0"/>
                                  </a:rPr>
                                  <m:t>𝒯</m:t>
                                </m:r>
                                <m:r>
                                  <a:rPr lang="en-CA" sz="4800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48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𝒱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CA" sz="36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CA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36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CA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sz="36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36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CA" sz="36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CA" sz="3600" i="1" dirty="0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lang="en-CA" sz="36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CA" sz="36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𝑐𝑡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CA" sz="36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CA" sz="36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CA" sz="36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36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36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CA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sz="3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36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CA" sz="3600" i="1" dirty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CA" sz="3600" i="1" dirty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lang="en-CA" sz="3600" i="1" dirty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CA" sz="3600" i="1" dirty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CA" sz="36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CA" sz="36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CA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36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CA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sz="36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36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CA" sz="36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𝑚𝑐</m:t>
                                          </m:r>
                                        </m:num>
                                        <m:den>
                                          <m:r>
                                            <a:rPr lang="en-CA" sz="36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CA" sz="36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CA" sz="3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60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p>
                                  <m:r>
                                    <a:rPr lang="en-CA" sz="36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CA" sz="3600" dirty="0"/>
                                <m:t> </m:t>
                              </m:r>
                            </m:oMath>
                          </a14:m>
                          <a:r>
                            <a:rPr lang="en-CA" sz="36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56508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86FE8AF-4636-FAE7-A796-E02523E2E3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822745"/>
                  </p:ext>
                </p:extLst>
              </p:nvPr>
            </p:nvGraphicFramePr>
            <p:xfrm>
              <a:off x="208547" y="26425"/>
              <a:ext cx="11806990" cy="680732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383451">
                      <a:extLst>
                        <a:ext uri="{9D8B030D-6E8A-4147-A177-3AD203B41FA5}">
                          <a16:colId xmlns:a16="http://schemas.microsoft.com/office/drawing/2014/main" val="1900085718"/>
                        </a:ext>
                      </a:extLst>
                    </a:gridCol>
                    <a:gridCol w="7423539">
                      <a:extLst>
                        <a:ext uri="{9D8B030D-6E8A-4147-A177-3AD203B41FA5}">
                          <a16:colId xmlns:a16="http://schemas.microsoft.com/office/drawing/2014/main" val="1967597232"/>
                        </a:ext>
                      </a:extLst>
                    </a:gridCol>
                  </a:tblGrid>
                  <a:tr h="16191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48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Kinetic Energy </a:t>
                          </a:r>
                          <a:r>
                            <a:rPr lang="en-CA" sz="4800" b="1" i="1" dirty="0">
                              <a:solidFill>
                                <a:srgbClr val="FF0000"/>
                              </a:solidFill>
                            </a:rPr>
                            <a:t>Density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065" t="-8271" r="-164" b="-3281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8554468"/>
                      </a:ext>
                    </a:extLst>
                  </a:tr>
                  <a:tr h="16191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48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Potential Energy </a:t>
                          </a:r>
                          <a:r>
                            <a:rPr lang="en-CA" sz="4800" b="1" i="1" dirty="0">
                              <a:solidFill>
                                <a:srgbClr val="FF0000"/>
                              </a:solidFill>
                            </a:rPr>
                            <a:t>Density</a:t>
                          </a:r>
                          <a:endParaRPr lang="en-CA" sz="48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065" t="-108271" r="-164" b="-2281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2619262"/>
                      </a:ext>
                    </a:extLst>
                  </a:tr>
                  <a:tr h="181653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48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Hamiltonian </a:t>
                          </a:r>
                          <a:r>
                            <a:rPr lang="en-CA" sz="4800" b="1" i="1" dirty="0">
                              <a:solidFill>
                                <a:srgbClr val="FF0000"/>
                              </a:solidFill>
                            </a:rPr>
                            <a:t>Density</a:t>
                          </a:r>
                          <a:endParaRPr lang="en-CA" sz="48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065" t="-185906" r="-164" b="-1036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230809"/>
                      </a:ext>
                    </a:extLst>
                  </a:tr>
                  <a:tr h="175241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4800" dirty="0" err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Lagrangian</a:t>
                          </a:r>
                          <a:r>
                            <a:rPr lang="en-CA" sz="48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CA" sz="4800" b="1" i="1" dirty="0">
                              <a:solidFill>
                                <a:srgbClr val="FF0000"/>
                              </a:solidFill>
                            </a:rPr>
                            <a:t>Density</a:t>
                          </a:r>
                          <a:endParaRPr lang="en-CA" sz="48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065" t="-295833" r="-164" b="-72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65083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732D2882-95FB-B1BF-2D22-1AAC197A9E5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367320" y="3355200"/>
              <a:ext cx="754920" cy="241884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732D2882-95FB-B1BF-2D22-1AAC197A9E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57960" y="3345840"/>
                <a:ext cx="773640" cy="2437560"/>
              </a:xfrm>
              <a:prstGeom prst="rect">
                <a:avLst/>
              </a:prstGeom>
            </p:spPr>
          </p:pic>
        </mc:Fallback>
      </mc:AlternateContent>
      <p:sp>
        <p:nvSpPr>
          <p:cNvPr id="156" name="TextBox 155">
            <a:extLst>
              <a:ext uri="{FF2B5EF4-FFF2-40B4-BE49-F238E27FC236}">
                <a16:creationId xmlns:a16="http://schemas.microsoft.com/office/drawing/2014/main" id="{A733B6AD-5261-FD26-35B4-01CCE7B33EC9}"/>
              </a:ext>
            </a:extLst>
          </p:cNvPr>
          <p:cNvSpPr txBox="1"/>
          <p:nvPr/>
        </p:nvSpPr>
        <p:spPr>
          <a:xfrm>
            <a:off x="7909411" y="3306315"/>
            <a:ext cx="41092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(*formula with + works in certain special cases)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6396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29"/>
    </mc:Choice>
    <mc:Fallback>
      <p:transition spd="slow" advTm="235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4.5|4.7|3.2|4.5|2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|8.7|2.7|0.9|1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4.3|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7|15.7|5.2|14.2|3.8|7.9|15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2.6|2.1|3.3|4.5|9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4.2|3.9|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2.8|1.6|2.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7|1.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4|1.7|3.8|1.7|3.9|2.3|4.5|10.1|1.3|2.2|5|8.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5|1.8|12|1.2|5.7|6.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3.7|3.6|8.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4|1.2|2|6.5|10.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27.1|6.9|1.3|4.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4.9|6.1|5.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3.2|1.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2.8|3.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1.4|0.9|3.4|11.4|2|20.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3.2|4.5|2.2|5.8|14|4.4|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2|8.3|3.6|3.4|3.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0.6|1.2|3.4|1.1|3.8|13.1|0.6|0.6|2.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1.5|2|7.1|2.1|3.6|5|0.9|3.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9|1.7|4|1.1|1.4|4.4|1.2|8.1|1.4|3.9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2.4|2.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3.3|6.6|1|0.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1.6|5.6|3.9|1.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1.4|1.5|0.9|0.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1.9|1.9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1.3|4.2|6.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0.7|1|1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|20.2|3.5|15.5|23.5|20.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7|1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.4|3.6|1|2|3|0.8|1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2.8|2.1|2.2|1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11|6.7|2.4|16.1|6.3|1.6|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2.8|2.1|2.2|1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4|2.4|1.4|2.3|2.3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80244</TotalTime>
  <Words>2104</Words>
  <Application>Microsoft Office PowerPoint</Application>
  <PresentationFormat>Widescreen</PresentationFormat>
  <Paragraphs>462</Paragraphs>
  <Slides>53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Aptos</vt:lpstr>
      <vt:lpstr>Arial</vt:lpstr>
      <vt:lpstr>Calibri</vt:lpstr>
      <vt:lpstr>Calibri Light</vt:lpstr>
      <vt:lpstr>Cambria Math</vt:lpstr>
      <vt:lpstr>Impact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D</dc:creator>
  <cp:lastModifiedBy>Chris D</cp:lastModifiedBy>
  <cp:revision>108</cp:revision>
  <dcterms:created xsi:type="dcterms:W3CDTF">2024-04-11T02:55:45Z</dcterms:created>
  <dcterms:modified xsi:type="dcterms:W3CDTF">2025-09-13T02:12:28Z</dcterms:modified>
</cp:coreProperties>
</file>